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8" r:id="rId3"/>
    <p:sldId id="279" r:id="rId4"/>
    <p:sldId id="257" r:id="rId5"/>
    <p:sldId id="258" r:id="rId6"/>
    <p:sldId id="259" r:id="rId7"/>
    <p:sldId id="280" r:id="rId8"/>
    <p:sldId id="260" r:id="rId9"/>
    <p:sldId id="261" r:id="rId10"/>
    <p:sldId id="262" r:id="rId11"/>
    <p:sldId id="263" r:id="rId12"/>
    <p:sldId id="264" r:id="rId13"/>
    <p:sldId id="281" r:id="rId14"/>
    <p:sldId id="265" r:id="rId15"/>
    <p:sldId id="267" r:id="rId16"/>
    <p:sldId id="266" r:id="rId17"/>
    <p:sldId id="283" r:id="rId18"/>
    <p:sldId id="268" r:id="rId19"/>
    <p:sldId id="271" r:id="rId20"/>
    <p:sldId id="269" r:id="rId21"/>
    <p:sldId id="270" r:id="rId22"/>
    <p:sldId id="272" r:id="rId23"/>
    <p:sldId id="282" r:id="rId24"/>
    <p:sldId id="274" r:id="rId25"/>
    <p:sldId id="275"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86"/>
  </p:normalViewPr>
  <p:slideViewPr>
    <p:cSldViewPr snapToGrid="0" snapToObjects="1">
      <p:cViewPr varScale="1">
        <p:scale>
          <a:sx n="116" d="100"/>
          <a:sy n="116" d="100"/>
        </p:scale>
        <p:origin x="208" y="46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grpSp>
        <p:nvGrpSpPr>
          <p:cNvPr id="6" name="Group 15"/>
          <p:cNvGrpSpPr/>
          <p:nvPr/>
        </p:nvGrpSpPr>
        <p:grpSpPr>
          <a:xfrm>
            <a:off x="0" y="0"/>
            <a:ext cx="1581220" cy="6858000"/>
            <a:chOff x="134471" y="0"/>
            <a:chExt cx="1581220" cy="6858000"/>
          </a:xfrm>
        </p:grpSpPr>
        <p:pic>
          <p:nvPicPr>
            <p:cNvPr id="7" name="Picture 6" descr="Overlay-Blank.jpg"/>
            <p:cNvPicPr>
              <a:picLocks noChangeAspect="1"/>
            </p:cNvPicPr>
            <p:nvPr userDrawn="1"/>
          </p:nvPicPr>
          <p:blipFill>
            <a:blip r:embed="rId2"/>
            <a:srcRect l="1471" r="83676"/>
            <a:stretch>
              <a:fillRect/>
            </a:stretch>
          </p:blipFill>
          <p:spPr>
            <a:xfrm>
              <a:off x="134471" y="0"/>
              <a:ext cx="1358153"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1447800" y="0"/>
              <a:ext cx="267891" cy="6858000"/>
            </a:xfrm>
            <a:prstGeom prst="rect">
              <a:avLst/>
            </a:prstGeom>
          </p:spPr>
        </p:pic>
      </p:grpSp>
      <p:grpSp>
        <p:nvGrpSpPr>
          <p:cNvPr id="11" name="Group 16"/>
          <p:cNvGrpSpPr/>
          <p:nvPr/>
        </p:nvGrpSpPr>
        <p:grpSpPr>
          <a:xfrm>
            <a:off x="7546266" y="0"/>
            <a:ext cx="1597734" cy="6858000"/>
            <a:chOff x="7413812" y="0"/>
            <a:chExt cx="1597734" cy="6858000"/>
          </a:xfrm>
        </p:grpSpPr>
        <p:pic>
          <p:nvPicPr>
            <p:cNvPr id="8" name="Picture 7" descr="Overlay-Blank.jpg"/>
            <p:cNvPicPr>
              <a:picLocks noChangeAspect="1"/>
            </p:cNvPicPr>
            <p:nvPr userDrawn="1"/>
          </p:nvPicPr>
          <p:blipFill>
            <a:blip r:embed="rId2"/>
            <a:srcRect r="85125"/>
            <a:stretch>
              <a:fillRect/>
            </a:stretch>
          </p:blipFill>
          <p:spPr>
            <a:xfrm>
              <a:off x="7651376" y="0"/>
              <a:ext cx="136017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7413812" y="0"/>
              <a:ext cx="267891" cy="6858000"/>
            </a:xfrm>
            <a:prstGeom prst="rect">
              <a:avLst/>
            </a:prstGeom>
          </p:spPr>
        </p:pic>
      </p:grpSp>
      <p:sp>
        <p:nvSpPr>
          <p:cNvPr id="2" name="Title 1"/>
          <p:cNvSpPr>
            <a:spLocks noGrp="1"/>
          </p:cNvSpPr>
          <p:nvPr>
            <p:ph type="ctrTitle"/>
          </p:nvPr>
        </p:nvSpPr>
        <p:spPr>
          <a:xfrm>
            <a:off x="1854200" y="3693645"/>
            <a:ext cx="5446713" cy="1470025"/>
          </a:xfrm>
        </p:spPr>
        <p:txBody>
          <a:bodyPr anchor="b" anchorCtr="0"/>
          <a:lstStyle>
            <a:lvl1pPr>
              <a:lnSpc>
                <a:spcPts val="6800"/>
              </a:lnSpc>
              <a:defRPr sz="6500">
                <a:latin typeface="+mj-lt"/>
              </a:defRPr>
            </a:lvl1pPr>
          </a:lstStyle>
          <a:p>
            <a:r>
              <a:rPr lang="en-US" altLang="ko-KR"/>
              <a:t>Click to edit Master title style</a:t>
            </a:r>
            <a:endParaRPr dirty="0"/>
          </a:p>
        </p:txBody>
      </p:sp>
      <p:sp>
        <p:nvSpPr>
          <p:cNvPr id="3" name="Subtitle 2"/>
          <p:cNvSpPr>
            <a:spLocks noGrp="1"/>
          </p:cNvSpPr>
          <p:nvPr>
            <p:ph type="subTitle" idx="1"/>
          </p:nvPr>
        </p:nvSpPr>
        <p:spPr>
          <a:xfrm>
            <a:off x="1854200" y="5204011"/>
            <a:ext cx="5446713" cy="851647"/>
          </a:xfrm>
        </p:spPr>
        <p:txBody>
          <a:bodyPr>
            <a:normAutofit/>
          </a:bodyPr>
          <a:lstStyle>
            <a:lvl1pPr marL="0" indent="0" algn="ctr">
              <a:spcBef>
                <a:spcPts val="30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ko-KR"/>
              <a:t>Click to edit Master subtitle style</a:t>
            </a:r>
            <a:endParaRPr dirty="0"/>
          </a:p>
        </p:txBody>
      </p:sp>
      <p:sp>
        <p:nvSpPr>
          <p:cNvPr id="4" name="Date Placeholder 3"/>
          <p:cNvSpPr>
            <a:spLocks noGrp="1"/>
          </p:cNvSpPr>
          <p:nvPr>
            <p:ph type="dt" sz="half" idx="10"/>
          </p:nvPr>
        </p:nvSpPr>
        <p:spPr>
          <a:xfrm>
            <a:off x="5257800" y="6356350"/>
            <a:ext cx="2133600" cy="365125"/>
          </a:xfrm>
        </p:spPr>
        <p:txBody>
          <a:bodyPr/>
          <a:lstStyle>
            <a:lvl1pPr>
              <a:defRPr>
                <a:solidFill>
                  <a:schemeClr val="tx2"/>
                </a:solidFill>
              </a:defRPr>
            </a:lvl1pPr>
          </a:lstStyle>
          <a:p>
            <a:fld id="{06040A78-2A4B-4566-8626-79DE0D4C1085}" type="datetimeFigureOut">
              <a:rPr lang="en-US" smtClean="0"/>
              <a:t>11/25/20</a:t>
            </a:fld>
            <a:endParaRPr lang="en-US"/>
          </a:p>
        </p:txBody>
      </p:sp>
      <p:sp>
        <p:nvSpPr>
          <p:cNvPr id="5" name="Footer Placeholder 4"/>
          <p:cNvSpPr>
            <a:spLocks noGrp="1"/>
          </p:cNvSpPr>
          <p:nvPr>
            <p:ph type="ftr" sz="quarter" idx="11"/>
          </p:nvPr>
        </p:nvSpPr>
        <p:spPr>
          <a:xfrm>
            <a:off x="1752600" y="6356350"/>
            <a:ext cx="2895600" cy="365125"/>
          </a:xfrm>
        </p:spPr>
        <p:txBody>
          <a:bodyPr/>
          <a:lstStyle>
            <a:lvl1pPr>
              <a:defRPr>
                <a:solidFill>
                  <a:schemeClr val="tx2"/>
                </a:solidFill>
              </a:defRPr>
            </a:lvl1pPr>
          </a:lstStyle>
          <a:p>
            <a:endParaRPr lang="en-US"/>
          </a:p>
        </p:txBody>
      </p:sp>
      <p:pic>
        <p:nvPicPr>
          <p:cNvPr id="15" name="Picture 14" descr="HR-Color.png"/>
          <p:cNvPicPr>
            <a:picLocks noChangeAspect="1"/>
          </p:cNvPicPr>
          <p:nvPr/>
        </p:nvPicPr>
        <p:blipFill>
          <a:blip r:embed="rId4"/>
          <a:stretch>
            <a:fillRect/>
          </a:stretch>
        </p:blipFill>
        <p:spPr>
          <a:xfrm>
            <a:off x="1554480" y="4841209"/>
            <a:ext cx="6035040" cy="340391"/>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p:cNvGrpSpPr/>
          <p:nvPr/>
        </p:nvGrpSpPr>
        <p:grpSpPr>
          <a:xfrm>
            <a:off x="0" y="1372650"/>
            <a:ext cx="9144000" cy="5485350"/>
            <a:chOff x="0" y="1372650"/>
            <a:chExt cx="9144000" cy="5485350"/>
          </a:xfrm>
        </p:grpSpPr>
        <p:pic>
          <p:nvPicPr>
            <p:cNvPr id="8" name="Picture 7"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9" name="Picture 8"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altLang="ko-KR"/>
              <a:t>Click to edit Master title style</a:t>
            </a:r>
            <a:endParaRPr/>
          </a:p>
        </p:txBody>
      </p:sp>
      <p:sp>
        <p:nvSpPr>
          <p:cNvPr id="3" name="Content Placeholder 2"/>
          <p:cNvSpPr>
            <a:spLocks noGrp="1"/>
          </p:cNvSpPr>
          <p:nvPr>
            <p:ph idx="1"/>
          </p:nvPr>
        </p:nvSpPr>
        <p:spPr/>
        <p:txBody>
          <a:bodyPr/>
          <a:lstStyle>
            <a:lvl5pPr>
              <a:defRPr/>
            </a:lvl5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dirty="0"/>
          </a:p>
        </p:txBody>
      </p:sp>
      <p:sp>
        <p:nvSpPr>
          <p:cNvPr id="4" name="Date Placeholder 3"/>
          <p:cNvSpPr>
            <a:spLocks noGrp="1"/>
          </p:cNvSpPr>
          <p:nvPr>
            <p:ph type="dt" sz="half" idx="10"/>
          </p:nvPr>
        </p:nvSpPr>
        <p:spPr/>
        <p:txBody>
          <a:bodyPr/>
          <a:lstStyle/>
          <a:p>
            <a:fld id="{06040A78-2A4B-4566-8626-79DE0D4C1085}" type="datetimeFigureOut">
              <a:rPr lang="en-US" smtClean="0"/>
              <a:t>11/25/20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526B6-F861-4D54-BBE9-4BB519D3F34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bg>
      <p:bgRef idx="1002">
        <a:schemeClr val="bg2"/>
      </p:bgRef>
    </p:bg>
    <p:spTree>
      <p:nvGrpSpPr>
        <p:cNvPr id="1" name=""/>
        <p:cNvGrpSpPr/>
        <p:nvPr/>
      </p:nvGrpSpPr>
      <p:grpSpPr>
        <a:xfrm>
          <a:off x="0" y="0"/>
          <a:ext cx="0" cy="0"/>
          <a:chOff x="0" y="0"/>
          <a:chExt cx="0" cy="0"/>
        </a:xfrm>
      </p:grpSpPr>
      <p:grpSp>
        <p:nvGrpSpPr>
          <p:cNvPr id="6" name="Group 15"/>
          <p:cNvGrpSpPr/>
          <p:nvPr/>
        </p:nvGrpSpPr>
        <p:grpSpPr>
          <a:xfrm>
            <a:off x="0" y="0"/>
            <a:ext cx="1581220" cy="6858000"/>
            <a:chOff x="134471" y="0"/>
            <a:chExt cx="1581220" cy="6858000"/>
          </a:xfrm>
        </p:grpSpPr>
        <p:pic>
          <p:nvPicPr>
            <p:cNvPr id="7" name="Picture 6" descr="Overlay-Blank.jpg"/>
            <p:cNvPicPr>
              <a:picLocks noChangeAspect="1"/>
            </p:cNvPicPr>
            <p:nvPr userDrawn="1"/>
          </p:nvPicPr>
          <p:blipFill>
            <a:blip r:embed="rId2"/>
            <a:srcRect l="1471" r="83676"/>
            <a:stretch>
              <a:fillRect/>
            </a:stretch>
          </p:blipFill>
          <p:spPr>
            <a:xfrm>
              <a:off x="134471" y="0"/>
              <a:ext cx="1358153"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1447800" y="0"/>
              <a:ext cx="267891" cy="6858000"/>
            </a:xfrm>
            <a:prstGeom prst="rect">
              <a:avLst/>
            </a:prstGeom>
          </p:spPr>
        </p:pic>
      </p:grpSp>
      <p:grpSp>
        <p:nvGrpSpPr>
          <p:cNvPr id="11" name="Group 16"/>
          <p:cNvGrpSpPr/>
          <p:nvPr/>
        </p:nvGrpSpPr>
        <p:grpSpPr>
          <a:xfrm>
            <a:off x="7546266" y="0"/>
            <a:ext cx="1597734" cy="6858000"/>
            <a:chOff x="7413812" y="0"/>
            <a:chExt cx="1597734" cy="6858000"/>
          </a:xfrm>
        </p:grpSpPr>
        <p:pic>
          <p:nvPicPr>
            <p:cNvPr id="8" name="Picture 7" descr="Overlay-Blank.jpg"/>
            <p:cNvPicPr>
              <a:picLocks noChangeAspect="1"/>
            </p:cNvPicPr>
            <p:nvPr userDrawn="1"/>
          </p:nvPicPr>
          <p:blipFill>
            <a:blip r:embed="rId2"/>
            <a:srcRect r="85125"/>
            <a:stretch>
              <a:fillRect/>
            </a:stretch>
          </p:blipFill>
          <p:spPr>
            <a:xfrm>
              <a:off x="7651376" y="0"/>
              <a:ext cx="136017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7413812" y="0"/>
              <a:ext cx="267891" cy="6858000"/>
            </a:xfrm>
            <a:prstGeom prst="rect">
              <a:avLst/>
            </a:prstGeom>
          </p:spPr>
        </p:pic>
      </p:grpSp>
      <p:sp>
        <p:nvSpPr>
          <p:cNvPr id="2" name="Title 1"/>
          <p:cNvSpPr>
            <a:spLocks noGrp="1"/>
          </p:cNvSpPr>
          <p:nvPr>
            <p:ph type="ctrTitle"/>
          </p:nvPr>
        </p:nvSpPr>
        <p:spPr>
          <a:xfrm>
            <a:off x="1854200" y="3693645"/>
            <a:ext cx="5446713" cy="1470025"/>
          </a:xfrm>
        </p:spPr>
        <p:txBody>
          <a:bodyPr anchor="b" anchorCtr="0"/>
          <a:lstStyle>
            <a:lvl1pPr>
              <a:lnSpc>
                <a:spcPts val="6800"/>
              </a:lnSpc>
              <a:defRPr sz="6500">
                <a:latin typeface="+mj-lt"/>
              </a:defRPr>
            </a:lvl1pPr>
          </a:lstStyle>
          <a:p>
            <a:r>
              <a:rPr lang="en-US" altLang="ko-KR"/>
              <a:t>Click to edit Master title style</a:t>
            </a:r>
            <a:endParaRPr/>
          </a:p>
        </p:txBody>
      </p:sp>
      <p:sp>
        <p:nvSpPr>
          <p:cNvPr id="3" name="Subtitle 2"/>
          <p:cNvSpPr>
            <a:spLocks noGrp="1"/>
          </p:cNvSpPr>
          <p:nvPr>
            <p:ph type="subTitle" idx="1"/>
          </p:nvPr>
        </p:nvSpPr>
        <p:spPr>
          <a:xfrm>
            <a:off x="1854200" y="5204011"/>
            <a:ext cx="5446713" cy="851647"/>
          </a:xfrm>
        </p:spPr>
        <p:txBody>
          <a:bodyPr>
            <a:normAutofit/>
          </a:bodyPr>
          <a:lstStyle>
            <a:lvl1pPr marL="0" indent="0" algn="ctr">
              <a:spcBef>
                <a:spcPts val="30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ko-KR"/>
              <a:t>Click to edit Master subtitle style</a:t>
            </a:r>
            <a:endParaRPr dirty="0"/>
          </a:p>
        </p:txBody>
      </p:sp>
      <p:sp>
        <p:nvSpPr>
          <p:cNvPr id="4" name="Date Placeholder 3"/>
          <p:cNvSpPr>
            <a:spLocks noGrp="1"/>
          </p:cNvSpPr>
          <p:nvPr>
            <p:ph type="dt" sz="half" idx="10"/>
          </p:nvPr>
        </p:nvSpPr>
        <p:spPr>
          <a:xfrm>
            <a:off x="5257800" y="6356350"/>
            <a:ext cx="2133600" cy="365125"/>
          </a:xfrm>
        </p:spPr>
        <p:txBody>
          <a:bodyPr/>
          <a:lstStyle>
            <a:lvl1pPr>
              <a:defRPr>
                <a:solidFill>
                  <a:schemeClr val="tx2"/>
                </a:solidFill>
              </a:defRPr>
            </a:lvl1pPr>
          </a:lstStyle>
          <a:p>
            <a:fld id="{06040A78-2A4B-4566-8626-79DE0D4C1085}" type="datetimeFigureOut">
              <a:rPr lang="en-US" smtClean="0"/>
              <a:t>11/25/20</a:t>
            </a:fld>
            <a:endParaRPr lang="en-US"/>
          </a:p>
        </p:txBody>
      </p:sp>
      <p:sp>
        <p:nvSpPr>
          <p:cNvPr id="5" name="Footer Placeholder 4"/>
          <p:cNvSpPr>
            <a:spLocks noGrp="1"/>
          </p:cNvSpPr>
          <p:nvPr>
            <p:ph type="ftr" sz="quarter" idx="11"/>
          </p:nvPr>
        </p:nvSpPr>
        <p:spPr>
          <a:xfrm>
            <a:off x="1752600" y="6356350"/>
            <a:ext cx="2895600" cy="365125"/>
          </a:xfrm>
        </p:spPr>
        <p:txBody>
          <a:bodyPr/>
          <a:lstStyle>
            <a:lvl1pPr>
              <a:defRPr>
                <a:solidFill>
                  <a:schemeClr val="tx2"/>
                </a:solidFill>
              </a:defRPr>
            </a:lvl1pPr>
          </a:lstStyle>
          <a:p>
            <a:endParaRPr lang="en-US"/>
          </a:p>
        </p:txBody>
      </p:sp>
      <p:pic>
        <p:nvPicPr>
          <p:cNvPr id="15" name="Picture 14" descr="HR-Color.png"/>
          <p:cNvPicPr>
            <a:picLocks noChangeAspect="1"/>
          </p:cNvPicPr>
          <p:nvPr/>
        </p:nvPicPr>
        <p:blipFill>
          <a:blip r:embed="rId4"/>
          <a:stretch>
            <a:fillRect/>
          </a:stretch>
        </p:blipFill>
        <p:spPr>
          <a:xfrm>
            <a:off x="1554480" y="4841209"/>
            <a:ext cx="6035040" cy="340391"/>
          </a:xfrm>
          <a:prstGeom prst="rect">
            <a:avLst/>
          </a:prstGeom>
        </p:spPr>
      </p:pic>
      <p:sp>
        <p:nvSpPr>
          <p:cNvPr id="14" name="Picture Placeholder 13"/>
          <p:cNvSpPr>
            <a:spLocks noGrp="1"/>
          </p:cNvSpPr>
          <p:nvPr>
            <p:ph type="pic" sz="quarter" idx="12"/>
          </p:nvPr>
        </p:nvSpPr>
        <p:spPr>
          <a:xfrm>
            <a:off x="3307977" y="950260"/>
            <a:ext cx="2528046" cy="2528046"/>
          </a:xfrm>
          <a:prstGeom prst="ellipse">
            <a:avLst/>
          </a:prstGeom>
          <a:solidFill>
            <a:schemeClr val="bg1">
              <a:lumMod val="85000"/>
            </a:schemeClr>
          </a:solidFill>
          <a:ln w="101600">
            <a:noFill/>
            <a:miter lim="800000"/>
          </a:ln>
          <a:effectLst>
            <a:innerShdw blurRad="762000">
              <a:schemeClr val="accent1">
                <a:alpha val="80000"/>
              </a:schemeClr>
            </a:innerShdw>
            <a:softEdge rad="317500"/>
          </a:effectLst>
        </p:spPr>
        <p:txBody>
          <a:bodyPr vert="horz" lIns="91440" tIns="45720" rIns="91440" bIns="45720" rtlCol="0">
            <a:normAutofit/>
          </a:bodyPr>
          <a:lstStyle>
            <a:lvl1pPr marL="0" indent="0" algn="ctr" defTabSz="914400" rtl="0" eaLnBrk="1" latinLnBrk="0" hangingPunct="1">
              <a:spcBef>
                <a:spcPts val="2400"/>
              </a:spcBef>
              <a:buClr>
                <a:schemeClr val="accent1">
                  <a:lumMod val="60000"/>
                  <a:lumOff val="40000"/>
                </a:schemeClr>
              </a:buClr>
              <a:buFont typeface="Candara" pitchFamily="34" charset="0"/>
              <a:buNone/>
              <a:defRPr sz="2400" kern="1200">
                <a:solidFill>
                  <a:schemeClr val="tx2"/>
                </a:solidFill>
                <a:latin typeface="+mn-lt"/>
                <a:ea typeface="+mn-ea"/>
                <a:cs typeface="+mn-cs"/>
              </a:defRPr>
            </a:lvl1pPr>
          </a:lstStyle>
          <a:p>
            <a:r>
              <a:rPr lang="en-US" altLang="ko-KR"/>
              <a:t>Drag picture to placeholder or click icon to add</a:t>
            </a:r>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854200" y="1851212"/>
            <a:ext cx="5446714" cy="1730375"/>
          </a:xfrm>
        </p:spPr>
        <p:txBody>
          <a:bodyPr anchor="b" anchorCtr="0"/>
          <a:lstStyle>
            <a:lvl1pPr algn="ctr">
              <a:lnSpc>
                <a:spcPts val="6800"/>
              </a:lnSpc>
              <a:defRPr sz="6500" b="0" cap="none" baseline="0">
                <a:latin typeface="+mj-lt"/>
              </a:defRPr>
            </a:lvl1pPr>
          </a:lstStyle>
          <a:p>
            <a:r>
              <a:rPr lang="en-US" altLang="ko-KR"/>
              <a:t>Click to edit Master title style</a:t>
            </a:r>
            <a:endParaRPr/>
          </a:p>
        </p:txBody>
      </p:sp>
      <p:sp>
        <p:nvSpPr>
          <p:cNvPr id="3" name="Text Placeholder 2"/>
          <p:cNvSpPr>
            <a:spLocks noGrp="1"/>
          </p:cNvSpPr>
          <p:nvPr>
            <p:ph type="body" idx="1"/>
          </p:nvPr>
        </p:nvSpPr>
        <p:spPr>
          <a:xfrm>
            <a:off x="1854200" y="3576918"/>
            <a:ext cx="5446714" cy="829982"/>
          </a:xfrm>
        </p:spPr>
        <p:txBody>
          <a:bodyPr anchor="t" anchorCtr="0">
            <a:normAutofit/>
          </a:bodyPr>
          <a:lstStyle>
            <a:lvl1pPr marL="0" indent="0" algn="ctr">
              <a:spcBef>
                <a:spcPts val="300"/>
              </a:spcBef>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ko-KR"/>
              <a:t>Click to edit Master text styles</a:t>
            </a:r>
          </a:p>
        </p:txBody>
      </p:sp>
      <p:sp>
        <p:nvSpPr>
          <p:cNvPr id="4" name="Date Placeholder 3"/>
          <p:cNvSpPr>
            <a:spLocks noGrp="1"/>
          </p:cNvSpPr>
          <p:nvPr>
            <p:ph type="dt" sz="half" idx="10"/>
          </p:nvPr>
        </p:nvSpPr>
        <p:spPr/>
        <p:txBody>
          <a:bodyPr/>
          <a:lstStyle/>
          <a:p>
            <a:fld id="{06040A78-2A4B-4566-8626-79DE0D4C1085}" type="datetimeFigureOut">
              <a:rPr lang="en-US" smtClean="0"/>
              <a:t>11/25/20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526B6-F861-4D54-BBE9-4BB519D3F342}" type="slidenum">
              <a:rPr lang="en-US" smtClean="0"/>
              <a:t>‹#›</a:t>
            </a:fld>
            <a:endParaRPr lang="en-US"/>
          </a:p>
        </p:txBody>
      </p:sp>
      <p:grpSp>
        <p:nvGrpSpPr>
          <p:cNvPr id="7" name="Group 9"/>
          <p:cNvGrpSpPr/>
          <p:nvPr/>
        </p:nvGrpSpPr>
        <p:grpSpPr>
          <a:xfrm>
            <a:off x="0" y="0"/>
            <a:ext cx="9144000" cy="1191256"/>
            <a:chOff x="0" y="0"/>
            <a:chExt cx="9144000" cy="1191256"/>
          </a:xfrm>
        </p:grpSpPr>
        <p:pic>
          <p:nvPicPr>
            <p:cNvPr id="8" name="Picture 7" descr="Overlay-Blank.jpg"/>
            <p:cNvPicPr>
              <a:picLocks noChangeAspect="1"/>
            </p:cNvPicPr>
            <p:nvPr userDrawn="1"/>
          </p:nvPicPr>
          <p:blipFill>
            <a:blip r:embed="rId2"/>
            <a:srcRect b="85555"/>
            <a:stretch>
              <a:fillRect/>
            </a:stretch>
          </p:blipFill>
          <p:spPr>
            <a:xfrm>
              <a:off x="0" y="0"/>
              <a:ext cx="9144000" cy="990600"/>
            </a:xfrm>
            <a:prstGeom prst="rect">
              <a:avLst/>
            </a:prstGeom>
          </p:spPr>
        </p:pic>
        <p:pic>
          <p:nvPicPr>
            <p:cNvPr id="9" name="Picture 8" descr="Overlay-HorizontalBridge.jpg"/>
            <p:cNvPicPr>
              <a:picLocks noChangeAspect="1"/>
            </p:cNvPicPr>
            <p:nvPr userDrawn="1"/>
          </p:nvPicPr>
          <p:blipFill>
            <a:blip r:embed="rId3"/>
            <a:stretch>
              <a:fillRect/>
            </a:stretch>
          </p:blipFill>
          <p:spPr>
            <a:xfrm flipV="1">
              <a:off x="0" y="923365"/>
              <a:ext cx="9144000" cy="267891"/>
            </a:xfrm>
            <a:prstGeom prst="rect">
              <a:avLst/>
            </a:prstGeom>
          </p:spPr>
        </p:pic>
      </p:grpSp>
      <p:grpSp>
        <p:nvGrpSpPr>
          <p:cNvPr id="10" name="Group 10"/>
          <p:cNvGrpSpPr/>
          <p:nvPr/>
        </p:nvGrpSpPr>
        <p:grpSpPr>
          <a:xfrm flipV="1">
            <a:off x="0" y="5666744"/>
            <a:ext cx="9144000" cy="1191256"/>
            <a:chOff x="0" y="0"/>
            <a:chExt cx="9144000" cy="1191256"/>
          </a:xfrm>
        </p:grpSpPr>
        <p:pic>
          <p:nvPicPr>
            <p:cNvPr id="12" name="Picture 11" descr="Overlay-Blank.jpg"/>
            <p:cNvPicPr>
              <a:picLocks noChangeAspect="1"/>
            </p:cNvPicPr>
            <p:nvPr userDrawn="1"/>
          </p:nvPicPr>
          <p:blipFill>
            <a:blip r:embed="rId2"/>
            <a:srcRect b="85555"/>
            <a:stretch>
              <a:fillRect/>
            </a:stretch>
          </p:blipFill>
          <p:spPr>
            <a:xfrm>
              <a:off x="0" y="0"/>
              <a:ext cx="9144000" cy="990600"/>
            </a:xfrm>
            <a:prstGeom prst="rect">
              <a:avLst/>
            </a:prstGeom>
          </p:spPr>
        </p:pic>
        <p:pic>
          <p:nvPicPr>
            <p:cNvPr id="13" name="Picture 12" descr="Overlay-HorizontalBridge.jpg"/>
            <p:cNvPicPr>
              <a:picLocks noChangeAspect="1"/>
            </p:cNvPicPr>
            <p:nvPr userDrawn="1"/>
          </p:nvPicPr>
          <p:blipFill>
            <a:blip r:embed="rId3"/>
            <a:stretch>
              <a:fillRect/>
            </a:stretch>
          </p:blipFill>
          <p:spPr>
            <a:xfrm flipV="1">
              <a:off x="0" y="923365"/>
              <a:ext cx="9144000" cy="267891"/>
            </a:xfrm>
            <a:prstGeom prst="rect">
              <a:avLst/>
            </a:prstGeom>
          </p:spPr>
        </p:pic>
      </p:grpSp>
      <p:pic>
        <p:nvPicPr>
          <p:cNvPr id="14" name="Picture 13" descr="HR-Color.png"/>
          <p:cNvPicPr>
            <a:picLocks noChangeAspect="1"/>
          </p:cNvPicPr>
          <p:nvPr/>
        </p:nvPicPr>
        <p:blipFill>
          <a:blip r:embed="rId4"/>
          <a:stretch>
            <a:fillRect/>
          </a:stretch>
        </p:blipFill>
        <p:spPr>
          <a:xfrm>
            <a:off x="1554480" y="3258805"/>
            <a:ext cx="6035040" cy="340391"/>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8" name="Group 7"/>
          <p:cNvGrpSpPr/>
          <p:nvPr/>
        </p:nvGrpSpPr>
        <p:grpSpPr>
          <a:xfrm>
            <a:off x="0" y="1372650"/>
            <a:ext cx="9144000" cy="5485350"/>
            <a:chOff x="0" y="1372650"/>
            <a:chExt cx="9144000" cy="5485350"/>
          </a:xfrm>
        </p:grpSpPr>
        <p:pic>
          <p:nvPicPr>
            <p:cNvPr id="9" name="Picture 8"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10" name="Picture 9"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altLang="ko-KR"/>
              <a:t>Click to edit Master title style</a:t>
            </a:r>
            <a:endParaRPr/>
          </a:p>
        </p:txBody>
      </p:sp>
      <p:sp>
        <p:nvSpPr>
          <p:cNvPr id="3" name="Content Placeholder 2"/>
          <p:cNvSpPr>
            <a:spLocks noGrp="1"/>
          </p:cNvSpPr>
          <p:nvPr>
            <p:ph sz="half" idx="1"/>
          </p:nvPr>
        </p:nvSpPr>
        <p:spPr>
          <a:xfrm>
            <a:off x="792162" y="1774825"/>
            <a:ext cx="3566160" cy="4303713"/>
          </a:xfrm>
        </p:spPr>
        <p:txBody>
          <a:bodyPr>
            <a:normAutofit/>
          </a:bodyPr>
          <a:lstStyle>
            <a:lvl1pPr>
              <a:defRPr sz="2400"/>
            </a:lvl1pPr>
            <a:lvl2pPr>
              <a:defRPr sz="2200"/>
            </a:lvl2pPr>
            <a:lvl3pPr>
              <a:defRPr sz="2000"/>
            </a:lvl3pPr>
            <a:lvl4pPr>
              <a:defRPr sz="1800"/>
            </a:lvl4pPr>
            <a:lvl5pPr>
              <a:defRPr sz="1800"/>
            </a:lvl5pPr>
            <a:lvl6pPr>
              <a:defRPr sz="1800"/>
            </a:lvl6pPr>
            <a:lvl7pPr marL="2055813" indent="-344488">
              <a:defRPr sz="1800"/>
            </a:lvl7pPr>
            <a:lvl8pPr marL="2055813" indent="-344488">
              <a:defRPr sz="1800"/>
            </a:lvl8pPr>
            <a:lvl9pPr marL="2055813" indent="-344488">
              <a:defRPr sz="18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dirty="0"/>
          </a:p>
        </p:txBody>
      </p:sp>
      <p:sp>
        <p:nvSpPr>
          <p:cNvPr id="4" name="Content Placeholder 3"/>
          <p:cNvSpPr>
            <a:spLocks noGrp="1"/>
          </p:cNvSpPr>
          <p:nvPr>
            <p:ph sz="half" idx="2"/>
          </p:nvPr>
        </p:nvSpPr>
        <p:spPr>
          <a:xfrm>
            <a:off x="4766534" y="1774825"/>
            <a:ext cx="3566160" cy="4303713"/>
          </a:xfrm>
        </p:spPr>
        <p:txBody>
          <a:bodyPr>
            <a:normAutofit/>
          </a:bodyPr>
          <a:lstStyle>
            <a:lvl1pPr>
              <a:defRPr sz="2400"/>
            </a:lvl1pPr>
            <a:lvl2pPr>
              <a:defRPr sz="2200"/>
            </a:lvl2pPr>
            <a:lvl3pPr>
              <a:defRPr sz="2000"/>
            </a:lvl3pPr>
            <a:lvl4pPr>
              <a:defRPr sz="1800"/>
            </a:lvl4pPr>
            <a:lvl5pPr>
              <a:defRPr sz="1800"/>
            </a:lvl5pPr>
            <a:lvl6pPr>
              <a:defRPr sz="1800"/>
            </a:lvl6pPr>
            <a:lvl7pPr marL="2055813" indent="-344488">
              <a:defRPr sz="1800"/>
            </a:lvl7pPr>
            <a:lvl8pPr marL="2055813" indent="-344488">
              <a:defRPr sz="1800"/>
            </a:lvl8pPr>
            <a:lvl9pPr marL="2055813" indent="-344488">
              <a:defRPr sz="18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dirty="0"/>
          </a:p>
        </p:txBody>
      </p:sp>
      <p:sp>
        <p:nvSpPr>
          <p:cNvPr id="5" name="Date Placeholder 4"/>
          <p:cNvSpPr>
            <a:spLocks noGrp="1"/>
          </p:cNvSpPr>
          <p:nvPr>
            <p:ph type="dt" sz="half" idx="10"/>
          </p:nvPr>
        </p:nvSpPr>
        <p:spPr/>
        <p:txBody>
          <a:bodyPr/>
          <a:lstStyle/>
          <a:p>
            <a:fld id="{06040A78-2A4B-4566-8626-79DE0D4C1085}" type="datetimeFigureOut">
              <a:rPr lang="en-US" smtClean="0"/>
              <a:t>11/25/20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C526B6-F861-4D54-BBE9-4BB519D3F34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0" y="1372650"/>
            <a:ext cx="9144000" cy="5485350"/>
            <a:chOff x="0" y="1372650"/>
            <a:chExt cx="9144000" cy="5485350"/>
          </a:xfrm>
        </p:grpSpPr>
        <p:pic>
          <p:nvPicPr>
            <p:cNvPr id="11" name="Picture 10"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12" name="Picture 11"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lvl1pPr>
              <a:defRPr/>
            </a:lvl1pPr>
          </a:lstStyle>
          <a:p>
            <a:r>
              <a:rPr lang="en-US" altLang="ko-KR"/>
              <a:t>Click to edit Master title style</a:t>
            </a:r>
            <a:endParaRPr/>
          </a:p>
        </p:txBody>
      </p:sp>
      <p:sp>
        <p:nvSpPr>
          <p:cNvPr id="3" name="Text Placeholder 2"/>
          <p:cNvSpPr>
            <a:spLocks noGrp="1"/>
          </p:cNvSpPr>
          <p:nvPr>
            <p:ph type="body" idx="1"/>
          </p:nvPr>
        </p:nvSpPr>
        <p:spPr>
          <a:xfrm>
            <a:off x="777240" y="1879320"/>
            <a:ext cx="3566160" cy="639762"/>
          </a:xfrm>
        </p:spPr>
        <p:txBody>
          <a:bodyPr anchor="b" anchorCtr="0">
            <a:noAutofit/>
          </a:bodyPr>
          <a:lstStyle>
            <a:lvl1pPr marL="0" indent="0" algn="ctr">
              <a:spcBef>
                <a:spcPts val="0"/>
              </a:spcBef>
              <a:buNone/>
              <a:defRPr sz="2800" b="0">
                <a:solidFill>
                  <a:schemeClr val="tx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a:t>Click to edit Master text styles</a:t>
            </a:r>
          </a:p>
        </p:txBody>
      </p:sp>
      <p:sp>
        <p:nvSpPr>
          <p:cNvPr id="4" name="Content Placeholder 3"/>
          <p:cNvSpPr>
            <a:spLocks noGrp="1"/>
          </p:cNvSpPr>
          <p:nvPr>
            <p:ph sz="half" idx="2"/>
          </p:nvPr>
        </p:nvSpPr>
        <p:spPr>
          <a:xfrm>
            <a:off x="777240" y="2590799"/>
            <a:ext cx="3566160" cy="3487739"/>
          </a:xfrm>
        </p:spPr>
        <p:txBody>
          <a:bodyPr>
            <a:normAutofit/>
          </a:bodyPr>
          <a:lstStyle>
            <a:lvl1pPr>
              <a:defRPr sz="2200"/>
            </a:lvl1pPr>
            <a:lvl2pPr>
              <a:defRPr sz="20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dirty="0"/>
          </a:p>
        </p:txBody>
      </p:sp>
      <p:sp>
        <p:nvSpPr>
          <p:cNvPr id="5" name="Text Placeholder 4"/>
          <p:cNvSpPr>
            <a:spLocks noGrp="1"/>
          </p:cNvSpPr>
          <p:nvPr>
            <p:ph type="body" sz="quarter" idx="3"/>
          </p:nvPr>
        </p:nvSpPr>
        <p:spPr>
          <a:xfrm>
            <a:off x="4766048" y="1879320"/>
            <a:ext cx="3566160" cy="639762"/>
          </a:xfrm>
        </p:spPr>
        <p:txBody>
          <a:bodyPr anchor="b" anchorCtr="0">
            <a:noAutofit/>
          </a:bodyPr>
          <a:lstStyle>
            <a:lvl1pPr marL="0" indent="0" algn="ctr">
              <a:spcBef>
                <a:spcPts val="0"/>
              </a:spcBef>
              <a:buNone/>
              <a:defRPr sz="2800" b="0">
                <a:solidFill>
                  <a:schemeClr val="tx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a:t>Click to edit Master text styles</a:t>
            </a:r>
          </a:p>
        </p:txBody>
      </p:sp>
      <p:sp>
        <p:nvSpPr>
          <p:cNvPr id="6" name="Content Placeholder 5"/>
          <p:cNvSpPr>
            <a:spLocks noGrp="1"/>
          </p:cNvSpPr>
          <p:nvPr>
            <p:ph sz="quarter" idx="4"/>
          </p:nvPr>
        </p:nvSpPr>
        <p:spPr>
          <a:xfrm>
            <a:off x="4766048" y="2590799"/>
            <a:ext cx="3566160" cy="3487739"/>
          </a:xfrm>
        </p:spPr>
        <p:txBody>
          <a:bodyPr>
            <a:normAutofit/>
          </a:bodyPr>
          <a:lstStyle>
            <a:lvl1pPr>
              <a:defRPr sz="2200"/>
            </a:lvl1pPr>
            <a:lvl2pPr>
              <a:defRPr sz="20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dirty="0"/>
          </a:p>
        </p:txBody>
      </p:sp>
      <p:sp>
        <p:nvSpPr>
          <p:cNvPr id="7" name="Date Placeholder 6"/>
          <p:cNvSpPr>
            <a:spLocks noGrp="1"/>
          </p:cNvSpPr>
          <p:nvPr>
            <p:ph type="dt" sz="half" idx="10"/>
          </p:nvPr>
        </p:nvSpPr>
        <p:spPr/>
        <p:txBody>
          <a:bodyPr/>
          <a:lstStyle/>
          <a:p>
            <a:fld id="{06040A78-2A4B-4566-8626-79DE0D4C1085}" type="datetimeFigureOut">
              <a:rPr lang="en-US" smtClean="0"/>
              <a:t>11/25/20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C526B6-F861-4D54-BBE9-4BB519D3F342}" type="slidenum">
              <a:rPr lang="en-US" smtClean="0"/>
              <a:t>‹#›</a:t>
            </a:fld>
            <a:endParaRPr lang="en-US"/>
          </a:p>
        </p:txBody>
      </p:sp>
      <p:pic>
        <p:nvPicPr>
          <p:cNvPr id="14" name="Picture 13" descr="Overlay-HorizontalBridge.jpg"/>
          <p:cNvPicPr>
            <a:picLocks noChangeAspect="1"/>
          </p:cNvPicPr>
          <p:nvPr/>
        </p:nvPicPr>
        <p:blipFill>
          <a:blip r:embed="rId3"/>
          <a:srcRect t="23425" r="61031" b="39764"/>
          <a:stretch>
            <a:fillRect/>
          </a:stretch>
        </p:blipFill>
        <p:spPr>
          <a:xfrm>
            <a:off x="4766048" y="2460812"/>
            <a:ext cx="3563348" cy="98613"/>
          </a:xfrm>
          <a:prstGeom prst="rect">
            <a:avLst/>
          </a:prstGeom>
          <a:solidFill>
            <a:schemeClr val="bg2">
              <a:lumMod val="40000"/>
              <a:lumOff val="60000"/>
            </a:schemeClr>
          </a:solidFill>
        </p:spPr>
      </p:pic>
      <p:pic>
        <p:nvPicPr>
          <p:cNvPr id="15" name="Picture 14" descr="Overlay-HorizontalBridge.jpg"/>
          <p:cNvPicPr>
            <a:picLocks noChangeAspect="1"/>
          </p:cNvPicPr>
          <p:nvPr/>
        </p:nvPicPr>
        <p:blipFill>
          <a:blip r:embed="rId3"/>
          <a:srcRect t="23425" r="61031" b="39764"/>
          <a:stretch>
            <a:fillRect/>
          </a:stretch>
        </p:blipFill>
        <p:spPr>
          <a:xfrm>
            <a:off x="780052" y="2460812"/>
            <a:ext cx="3563348" cy="98613"/>
          </a:xfrm>
          <a:prstGeom prst="rect">
            <a:avLst/>
          </a:prstGeom>
          <a:solidFill>
            <a:schemeClr val="bg2">
              <a:lumMod val="40000"/>
              <a:lumOff val="60000"/>
            </a:schemeClr>
          </a:solid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6" name="Group 5"/>
          <p:cNvGrpSpPr/>
          <p:nvPr/>
        </p:nvGrpSpPr>
        <p:grpSpPr>
          <a:xfrm>
            <a:off x="0" y="1372650"/>
            <a:ext cx="9144000" cy="5485350"/>
            <a:chOff x="0" y="1372650"/>
            <a:chExt cx="9144000" cy="5485350"/>
          </a:xfrm>
        </p:grpSpPr>
        <p:pic>
          <p:nvPicPr>
            <p:cNvPr id="7" name="Picture 6"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8" name="Picture 7"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altLang="ko-KR"/>
              <a:t>Click to edit Master title style</a:t>
            </a:r>
            <a:endParaRPr/>
          </a:p>
        </p:txBody>
      </p:sp>
      <p:sp>
        <p:nvSpPr>
          <p:cNvPr id="3" name="Date Placeholder 2"/>
          <p:cNvSpPr>
            <a:spLocks noGrp="1"/>
          </p:cNvSpPr>
          <p:nvPr>
            <p:ph type="dt" sz="half" idx="10"/>
          </p:nvPr>
        </p:nvSpPr>
        <p:spPr/>
        <p:txBody>
          <a:bodyPr/>
          <a:lstStyle/>
          <a:p>
            <a:fld id="{06040A78-2A4B-4566-8626-79DE0D4C1085}" type="datetimeFigureOut">
              <a:rPr lang="en-US" smtClean="0"/>
              <a:t>11/25/20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C526B6-F861-4D54-BBE9-4BB519D3F34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Blank.jpg"/>
          <p:cNvPicPr>
            <a:picLocks noChangeAspect="1"/>
          </p:cNvPicPr>
          <p:nvPr/>
        </p:nvPicPr>
        <p:blipFill>
          <a:blip r:embed="rId2"/>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06040A78-2A4B-4566-8626-79DE0D4C1085}" type="datetimeFigureOut">
              <a:rPr lang="en-US" smtClean="0"/>
              <a:t>11/25/20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C526B6-F861-4D54-BBE9-4BB519D3F34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11"/>
          <p:cNvGrpSpPr/>
          <p:nvPr/>
        </p:nvGrpSpPr>
        <p:grpSpPr>
          <a:xfrm>
            <a:off x="4267200" y="0"/>
            <a:ext cx="4876800" cy="6858000"/>
            <a:chOff x="4267200" y="0"/>
            <a:chExt cx="4876800" cy="6858000"/>
          </a:xfrm>
        </p:grpSpPr>
        <p:pic>
          <p:nvPicPr>
            <p:cNvPr id="9" name="Picture 8" descr="Overlay-Blank.jpg"/>
            <p:cNvPicPr>
              <a:picLocks noChangeAspect="1"/>
            </p:cNvPicPr>
            <p:nvPr userDrawn="1"/>
          </p:nvPicPr>
          <p:blipFill>
            <a:blip r:embed="rId2"/>
            <a:srcRect l="4302" r="46875"/>
            <a:stretch>
              <a:fillRect/>
            </a:stretch>
          </p:blipFill>
          <p:spPr>
            <a:xfrm>
              <a:off x="4495800" y="0"/>
              <a:ext cx="464820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4267200" y="0"/>
              <a:ext cx="267891" cy="6858000"/>
            </a:xfrm>
            <a:prstGeom prst="rect">
              <a:avLst/>
            </a:prstGeom>
          </p:spPr>
        </p:pic>
      </p:grpSp>
      <p:sp>
        <p:nvSpPr>
          <p:cNvPr id="2" name="Title 1"/>
          <p:cNvSpPr>
            <a:spLocks noGrp="1"/>
          </p:cNvSpPr>
          <p:nvPr>
            <p:ph type="title"/>
          </p:nvPr>
        </p:nvSpPr>
        <p:spPr>
          <a:xfrm>
            <a:off x="381000" y="609600"/>
            <a:ext cx="3612776" cy="1537447"/>
          </a:xfrm>
        </p:spPr>
        <p:txBody>
          <a:bodyPr anchor="b"/>
          <a:lstStyle>
            <a:lvl1pPr algn="ctr">
              <a:lnSpc>
                <a:spcPct val="100000"/>
              </a:lnSpc>
              <a:defRPr sz="3600" b="0"/>
            </a:lvl1pPr>
          </a:lstStyle>
          <a:p>
            <a:r>
              <a:rPr lang="en-US" altLang="ko-KR"/>
              <a:t>Click to edit Master title style</a:t>
            </a:r>
            <a:endParaRPr/>
          </a:p>
        </p:txBody>
      </p:sp>
      <p:sp>
        <p:nvSpPr>
          <p:cNvPr id="3" name="Content Placeholder 2"/>
          <p:cNvSpPr>
            <a:spLocks noGrp="1"/>
          </p:cNvSpPr>
          <p:nvPr>
            <p:ph idx="1"/>
          </p:nvPr>
        </p:nvSpPr>
        <p:spPr>
          <a:xfrm>
            <a:off x="4885859" y="381001"/>
            <a:ext cx="3813174" cy="5697537"/>
          </a:xfrm>
        </p:spPr>
        <p:txBody>
          <a:bodyPr>
            <a:normAutofit/>
          </a:bodyPr>
          <a:lstStyle>
            <a:lvl1pPr>
              <a:defRPr sz="2400" b="0"/>
            </a:lvl1pPr>
            <a:lvl2pPr>
              <a:defRPr sz="2200" b="0"/>
            </a:lvl2pPr>
            <a:lvl3pPr>
              <a:defRPr sz="2000" b="0"/>
            </a:lvl3pPr>
            <a:lvl4pPr>
              <a:defRPr sz="1800" b="0"/>
            </a:lvl4pPr>
            <a:lvl5pPr>
              <a:defRPr sz="1800" b="0"/>
            </a:lvl5pPr>
            <a:lvl6pPr>
              <a:defRPr sz="1800"/>
            </a:lvl6pPr>
            <a:lvl7pPr>
              <a:defRPr sz="1800"/>
            </a:lvl7pPr>
            <a:lvl8pPr>
              <a:defRPr sz="1800"/>
            </a:lvl8pPr>
            <a:lvl9pPr>
              <a:defRPr sz="1800"/>
            </a:lvl9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dirty="0"/>
          </a:p>
        </p:txBody>
      </p:sp>
      <p:sp>
        <p:nvSpPr>
          <p:cNvPr id="4" name="Text Placeholder 3"/>
          <p:cNvSpPr>
            <a:spLocks noGrp="1"/>
          </p:cNvSpPr>
          <p:nvPr>
            <p:ph type="body" sz="half" idx="2"/>
          </p:nvPr>
        </p:nvSpPr>
        <p:spPr>
          <a:xfrm>
            <a:off x="381000" y="2209801"/>
            <a:ext cx="3612776" cy="3200400"/>
          </a:xfrm>
        </p:spPr>
        <p:txBody>
          <a:bodyPr>
            <a:normAutofit/>
          </a:bodyPr>
          <a:lstStyle>
            <a:lvl1pPr marL="0" indent="0" algn="ctr">
              <a:spcBef>
                <a:spcPts val="600"/>
              </a:spcBef>
              <a:buNone/>
              <a:defRPr sz="1800" b="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a:t>Click to edit Master text styles</a:t>
            </a:r>
          </a:p>
        </p:txBody>
      </p:sp>
      <p:sp>
        <p:nvSpPr>
          <p:cNvPr id="5" name="Date Placeholder 4"/>
          <p:cNvSpPr>
            <a:spLocks noGrp="1"/>
          </p:cNvSpPr>
          <p:nvPr>
            <p:ph type="dt" sz="half" idx="10"/>
          </p:nvPr>
        </p:nvSpPr>
        <p:spPr/>
        <p:txBody>
          <a:bodyPr/>
          <a:lstStyle/>
          <a:p>
            <a:fld id="{06040A78-2A4B-4566-8626-79DE0D4C1085}" type="datetimeFigureOut">
              <a:rPr lang="en-US" smtClean="0"/>
              <a:t>11/25/20</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4267200" y="6356350"/>
            <a:ext cx="609600" cy="365125"/>
          </a:xfrm>
        </p:spPr>
        <p:txBody>
          <a:bodyPr/>
          <a:lstStyle>
            <a:lvl1pPr algn="ctr">
              <a:defRPr>
                <a:solidFill>
                  <a:schemeClr val="tx2">
                    <a:lumMod val="40000"/>
                    <a:lumOff val="60000"/>
                  </a:schemeClr>
                </a:solidFill>
              </a:defRPr>
            </a:lvl1pPr>
          </a:lstStyle>
          <a:p>
            <a:fld id="{3EC526B6-F861-4D54-BBE9-4BB519D3F34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Overlay-Blank.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381000" y="609600"/>
            <a:ext cx="3612822" cy="1536192"/>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0" kern="1200">
                <a:solidFill>
                  <a:schemeClr val="tx2"/>
                </a:solidFill>
                <a:latin typeface="+mn-lt"/>
                <a:ea typeface="+mj-ea"/>
                <a:cs typeface="+mj-cs"/>
              </a:defRPr>
            </a:lvl1pPr>
          </a:lstStyle>
          <a:p>
            <a:r>
              <a:rPr lang="en-US" altLang="ko-KR"/>
              <a:t>Click to edit Master title style</a:t>
            </a:r>
            <a:endParaRPr/>
          </a:p>
        </p:txBody>
      </p:sp>
      <p:sp>
        <p:nvSpPr>
          <p:cNvPr id="3" name="Picture Placeholder 2"/>
          <p:cNvSpPr>
            <a:spLocks noGrp="1"/>
          </p:cNvSpPr>
          <p:nvPr>
            <p:ph type="pic" idx="1"/>
          </p:nvPr>
        </p:nvSpPr>
        <p:spPr>
          <a:xfrm>
            <a:off x="4873625" y="381000"/>
            <a:ext cx="3813175" cy="5697538"/>
          </a:xfrm>
          <a:solidFill>
            <a:schemeClr val="bg1">
              <a:lumMod val="85000"/>
            </a:schemeClr>
          </a:solidFill>
          <a:ln w="101600">
            <a:solidFill>
              <a:schemeClr val="accent1">
                <a:lumMod val="40000"/>
                <a:lumOff val="60000"/>
                <a:alpha val="40000"/>
              </a:schemeClr>
            </a:solidFill>
            <a:miter lim="800000"/>
          </a:ln>
          <a:effectLst>
            <a:innerShdw blurRad="457200">
              <a:schemeClr val="accent1">
                <a:alpha val="80000"/>
              </a:schemeClr>
            </a:innerShdw>
            <a:softEdge rad="3175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a:t>Drag picture to placeholder or click icon to add</a:t>
            </a:r>
            <a:endParaRPr/>
          </a:p>
        </p:txBody>
      </p:sp>
      <p:sp>
        <p:nvSpPr>
          <p:cNvPr id="4" name="Text Placeholder 3"/>
          <p:cNvSpPr>
            <a:spLocks noGrp="1"/>
          </p:cNvSpPr>
          <p:nvPr>
            <p:ph type="body" sz="half" idx="2"/>
          </p:nvPr>
        </p:nvSpPr>
        <p:spPr>
          <a:xfrm>
            <a:off x="379984" y="2209799"/>
            <a:ext cx="3613792" cy="3222625"/>
          </a:xfrm>
        </p:spPr>
        <p:txBody>
          <a:bodyPr vert="horz" lIns="91440" tIns="45720" rIns="91440" bIns="45720" rtlCol="0">
            <a:normAutofit/>
          </a:bodyPr>
          <a:lstStyle>
            <a:lvl1pPr marL="0" indent="0" algn="ctr">
              <a:spcBef>
                <a:spcPts val="600"/>
              </a:spcBef>
              <a:buNone/>
              <a:defRPr sz="1800" b="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400"/>
              </a:spcBef>
              <a:buClr>
                <a:schemeClr val="accent1">
                  <a:lumMod val="60000"/>
                  <a:lumOff val="40000"/>
                </a:schemeClr>
              </a:buClr>
              <a:buFont typeface="Candara" pitchFamily="34" charset="0"/>
              <a:buNone/>
            </a:pPr>
            <a:r>
              <a:rPr lang="en-US" altLang="ko-KR"/>
              <a:t>Click to edit Master text styles</a:t>
            </a:r>
          </a:p>
        </p:txBody>
      </p:sp>
      <p:sp>
        <p:nvSpPr>
          <p:cNvPr id="5" name="Date Placeholder 4"/>
          <p:cNvSpPr>
            <a:spLocks noGrp="1"/>
          </p:cNvSpPr>
          <p:nvPr>
            <p:ph type="dt" sz="half" idx="10"/>
          </p:nvPr>
        </p:nvSpPr>
        <p:spPr/>
        <p:txBody>
          <a:bodyPr/>
          <a:lstStyle/>
          <a:p>
            <a:fld id="{06040A78-2A4B-4566-8626-79DE0D4C1085}" type="datetimeFigureOut">
              <a:rPr lang="en-US" smtClean="0"/>
              <a:t>11/25/20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C526B6-F861-4D54-BBE9-4BB519D3F34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grpSp>
        <p:nvGrpSpPr>
          <p:cNvPr id="8" name="Group 8"/>
          <p:cNvGrpSpPr/>
          <p:nvPr/>
        </p:nvGrpSpPr>
        <p:grpSpPr>
          <a:xfrm>
            <a:off x="4267200" y="0"/>
            <a:ext cx="4876800" cy="6858000"/>
            <a:chOff x="4267200" y="0"/>
            <a:chExt cx="4876800" cy="6858000"/>
          </a:xfrm>
        </p:grpSpPr>
        <p:pic>
          <p:nvPicPr>
            <p:cNvPr id="10" name="Picture 9" descr="Overlay-Blank.jpg"/>
            <p:cNvPicPr>
              <a:picLocks noChangeAspect="1"/>
            </p:cNvPicPr>
            <p:nvPr userDrawn="1"/>
          </p:nvPicPr>
          <p:blipFill>
            <a:blip r:embed="rId2"/>
            <a:srcRect l="4302" r="46875"/>
            <a:stretch>
              <a:fillRect/>
            </a:stretch>
          </p:blipFill>
          <p:spPr>
            <a:xfrm>
              <a:off x="4495800" y="0"/>
              <a:ext cx="4648200" cy="6858000"/>
            </a:xfrm>
            <a:prstGeom prst="rect">
              <a:avLst/>
            </a:prstGeom>
          </p:spPr>
        </p:pic>
        <p:pic>
          <p:nvPicPr>
            <p:cNvPr id="11" name="Picture 10" descr="Overlay-VerticalBridge.jpg"/>
            <p:cNvPicPr>
              <a:picLocks noChangeAspect="1"/>
            </p:cNvPicPr>
            <p:nvPr userDrawn="1"/>
          </p:nvPicPr>
          <p:blipFill>
            <a:blip r:embed="rId3"/>
            <a:stretch>
              <a:fillRect/>
            </a:stretch>
          </p:blipFill>
          <p:spPr>
            <a:xfrm flipH="1">
              <a:off x="4267200" y="0"/>
              <a:ext cx="267891" cy="6858000"/>
            </a:xfrm>
            <a:prstGeom prst="rect">
              <a:avLst/>
            </a:prstGeom>
          </p:spPr>
        </p:pic>
      </p:grpSp>
      <p:sp>
        <p:nvSpPr>
          <p:cNvPr id="2" name="Title 1"/>
          <p:cNvSpPr>
            <a:spLocks noGrp="1"/>
          </p:cNvSpPr>
          <p:nvPr>
            <p:ph type="title"/>
          </p:nvPr>
        </p:nvSpPr>
        <p:spPr>
          <a:xfrm>
            <a:off x="381000" y="609600"/>
            <a:ext cx="3612822" cy="1536192"/>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0" kern="1200">
                <a:solidFill>
                  <a:schemeClr val="tx2"/>
                </a:solidFill>
                <a:latin typeface="+mn-lt"/>
                <a:ea typeface="+mj-ea"/>
                <a:cs typeface="+mj-cs"/>
              </a:defRPr>
            </a:lvl1pPr>
          </a:lstStyle>
          <a:p>
            <a:r>
              <a:rPr lang="en-US" altLang="ko-KR"/>
              <a:t>Click to edit Master title style</a:t>
            </a:r>
            <a:endParaRPr/>
          </a:p>
        </p:txBody>
      </p:sp>
      <p:sp>
        <p:nvSpPr>
          <p:cNvPr id="3" name="Picture Placeholder 2"/>
          <p:cNvSpPr>
            <a:spLocks noGrp="1"/>
          </p:cNvSpPr>
          <p:nvPr>
            <p:ph type="pic" idx="1"/>
          </p:nvPr>
        </p:nvSpPr>
        <p:spPr>
          <a:xfrm>
            <a:off x="4873625" y="381000"/>
            <a:ext cx="3813175" cy="5697538"/>
          </a:xfrm>
          <a:solidFill>
            <a:schemeClr val="bg1">
              <a:lumMod val="85000"/>
            </a:schemeClr>
          </a:solidFill>
          <a:ln w="101600">
            <a:noFill/>
            <a:miter lim="800000"/>
          </a:ln>
          <a:effectLst>
            <a:innerShdw blurRad="457200">
              <a:schemeClr val="tx1">
                <a:lumMod val="50000"/>
                <a:lumOff val="50000"/>
                <a:alpha val="80000"/>
              </a:schemeClr>
            </a:innerShdw>
            <a:softEdge rad="1270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a:t>Drag picture to placeholder or click icon to add</a:t>
            </a:r>
            <a:endParaRPr/>
          </a:p>
        </p:txBody>
      </p:sp>
      <p:sp>
        <p:nvSpPr>
          <p:cNvPr id="4" name="Text Placeholder 3"/>
          <p:cNvSpPr>
            <a:spLocks noGrp="1"/>
          </p:cNvSpPr>
          <p:nvPr>
            <p:ph type="body" sz="half" idx="2"/>
          </p:nvPr>
        </p:nvSpPr>
        <p:spPr>
          <a:xfrm>
            <a:off x="379984" y="2209799"/>
            <a:ext cx="3613792" cy="3222625"/>
          </a:xfrm>
        </p:spPr>
        <p:txBody>
          <a:bodyPr vert="horz" lIns="91440" tIns="45720" rIns="91440" bIns="45720" rtlCol="0">
            <a:normAutofit/>
          </a:bodyPr>
          <a:lstStyle>
            <a:lvl1pPr marL="0" indent="0" algn="ctr">
              <a:spcBef>
                <a:spcPts val="600"/>
              </a:spcBef>
              <a:buNone/>
              <a:defRPr sz="1800" b="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400"/>
              </a:spcBef>
              <a:buClr>
                <a:schemeClr val="accent1">
                  <a:lumMod val="60000"/>
                  <a:lumOff val="40000"/>
                </a:schemeClr>
              </a:buClr>
              <a:buFont typeface="Candara" pitchFamily="34" charset="0"/>
              <a:buNone/>
            </a:pPr>
            <a:r>
              <a:rPr lang="en-US" altLang="ko-KR"/>
              <a:t>Click to edit Master text styles</a:t>
            </a:r>
          </a:p>
        </p:txBody>
      </p:sp>
      <p:sp>
        <p:nvSpPr>
          <p:cNvPr id="5" name="Date Placeholder 4"/>
          <p:cNvSpPr>
            <a:spLocks noGrp="1"/>
          </p:cNvSpPr>
          <p:nvPr>
            <p:ph type="dt" sz="half" idx="10"/>
          </p:nvPr>
        </p:nvSpPr>
        <p:spPr/>
        <p:txBody>
          <a:bodyPr/>
          <a:lstStyle/>
          <a:p>
            <a:fld id="{06040A78-2A4B-4566-8626-79DE0D4C1085}" type="datetimeFigureOut">
              <a:rPr lang="en-US" smtClean="0"/>
              <a:t>11/25/20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C526B6-F861-4D54-BBE9-4BB519D3F34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 name="Group 6"/>
          <p:cNvGrpSpPr/>
          <p:nvPr/>
        </p:nvGrpSpPr>
        <p:grpSpPr>
          <a:xfrm>
            <a:off x="0" y="1372650"/>
            <a:ext cx="9144000" cy="5485350"/>
            <a:chOff x="0" y="1372650"/>
            <a:chExt cx="9144000" cy="5485350"/>
          </a:xfrm>
        </p:grpSpPr>
        <p:pic>
          <p:nvPicPr>
            <p:cNvPr id="8" name="Picture 7"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9" name="Picture 8"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altLang="ko-KR"/>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dirty="0"/>
          </a:p>
        </p:txBody>
      </p:sp>
      <p:sp>
        <p:nvSpPr>
          <p:cNvPr id="4" name="Date Placeholder 3"/>
          <p:cNvSpPr>
            <a:spLocks noGrp="1"/>
          </p:cNvSpPr>
          <p:nvPr>
            <p:ph type="dt" sz="half" idx="10"/>
          </p:nvPr>
        </p:nvSpPr>
        <p:spPr/>
        <p:txBody>
          <a:bodyPr/>
          <a:lstStyle/>
          <a:p>
            <a:fld id="{06040A78-2A4B-4566-8626-79DE0D4C1085}" type="datetimeFigureOut">
              <a:rPr lang="en-US" smtClean="0"/>
              <a:t>11/25/20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526B6-F861-4D54-BBE9-4BB519D3F342}"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 name="Group 10"/>
          <p:cNvGrpSpPr/>
          <p:nvPr/>
        </p:nvGrpSpPr>
        <p:grpSpPr>
          <a:xfrm>
            <a:off x="0" y="0"/>
            <a:ext cx="7696200" cy="6858000"/>
            <a:chOff x="0" y="0"/>
            <a:chExt cx="7696200" cy="6858000"/>
          </a:xfrm>
        </p:grpSpPr>
        <p:pic>
          <p:nvPicPr>
            <p:cNvPr id="8" name="Picture 7" descr="Overlay-Blank.jpg"/>
            <p:cNvPicPr>
              <a:picLocks noChangeAspect="1"/>
            </p:cNvPicPr>
            <p:nvPr userDrawn="1"/>
          </p:nvPicPr>
          <p:blipFill>
            <a:blip r:embed="rId2"/>
            <a:srcRect l="1471" r="16862"/>
            <a:stretch>
              <a:fillRect/>
            </a:stretch>
          </p:blipFill>
          <p:spPr>
            <a:xfrm>
              <a:off x="0" y="0"/>
              <a:ext cx="7467600"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7428309" y="0"/>
              <a:ext cx="267891" cy="6858000"/>
            </a:xfrm>
            <a:prstGeom prst="rect">
              <a:avLst/>
            </a:prstGeom>
          </p:spPr>
        </p:pic>
      </p:grpSp>
      <p:sp>
        <p:nvSpPr>
          <p:cNvPr id="2" name="Vertical Title 1"/>
          <p:cNvSpPr>
            <a:spLocks noGrp="1"/>
          </p:cNvSpPr>
          <p:nvPr>
            <p:ph type="title" orient="vert"/>
          </p:nvPr>
        </p:nvSpPr>
        <p:spPr>
          <a:xfrm>
            <a:off x="7620000" y="381001"/>
            <a:ext cx="1447800" cy="5697538"/>
          </a:xfrm>
        </p:spPr>
        <p:txBody>
          <a:bodyPr vert="eaVert"/>
          <a:lstStyle/>
          <a:p>
            <a:r>
              <a:rPr lang="en-US" altLang="ko-KR"/>
              <a:t>Click to edit Master title style</a:t>
            </a:r>
            <a:endParaRPr/>
          </a:p>
        </p:txBody>
      </p:sp>
      <p:sp>
        <p:nvSpPr>
          <p:cNvPr id="3" name="Vertical Text Placeholder 2"/>
          <p:cNvSpPr>
            <a:spLocks noGrp="1"/>
          </p:cNvSpPr>
          <p:nvPr>
            <p:ph type="body" orient="vert" idx="1"/>
          </p:nvPr>
        </p:nvSpPr>
        <p:spPr>
          <a:xfrm>
            <a:off x="381000" y="381001"/>
            <a:ext cx="6705600" cy="5697537"/>
          </a:xfrm>
        </p:spPr>
        <p:txBody>
          <a:bodyPr vert="eaVert"/>
          <a:lstStyle>
            <a:lvl5pPr>
              <a:defRPr/>
            </a:lvl5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dirty="0"/>
          </a:p>
        </p:txBody>
      </p:sp>
      <p:sp>
        <p:nvSpPr>
          <p:cNvPr id="4" name="Date Placeholder 3"/>
          <p:cNvSpPr>
            <a:spLocks noGrp="1"/>
          </p:cNvSpPr>
          <p:nvPr>
            <p:ph type="dt" sz="half" idx="10"/>
          </p:nvPr>
        </p:nvSpPr>
        <p:spPr/>
        <p:txBody>
          <a:bodyPr/>
          <a:lstStyle/>
          <a:p>
            <a:fld id="{06040A78-2A4B-4566-8626-79DE0D4C1085}" type="datetimeFigureOut">
              <a:rPr lang="en-US" smtClean="0"/>
              <a:t>11/25/20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526B6-F861-4D54-BBE9-4BB519D3F34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162" y="40341"/>
            <a:ext cx="7570787" cy="1411941"/>
          </a:xfrm>
          <a:prstGeom prst="rect">
            <a:avLst/>
          </a:prstGeom>
        </p:spPr>
        <p:txBody>
          <a:bodyPr vert="horz" lIns="91440" tIns="45720" rIns="91440" bIns="45720" rtlCol="0" anchor="ctr">
            <a:noAutofit/>
          </a:bodyPr>
          <a:lstStyle/>
          <a:p>
            <a:r>
              <a:rPr lang="en-US" altLang="ko-KR"/>
              <a:t>Click to edit Master title style</a:t>
            </a:r>
            <a:endParaRPr/>
          </a:p>
        </p:txBody>
      </p:sp>
      <p:sp>
        <p:nvSpPr>
          <p:cNvPr id="3" name="Text Placeholder 2"/>
          <p:cNvSpPr>
            <a:spLocks noGrp="1"/>
          </p:cNvSpPr>
          <p:nvPr>
            <p:ph type="body" idx="1"/>
          </p:nvPr>
        </p:nvSpPr>
        <p:spPr>
          <a:xfrm>
            <a:off x="792162" y="1761565"/>
            <a:ext cx="7570787" cy="4289611"/>
          </a:xfrm>
          <a:prstGeom prst="rect">
            <a:avLst/>
          </a:prstGeom>
        </p:spPr>
        <p:txBody>
          <a:bodyPr vert="horz" lIns="91440" tIns="45720" rIns="91440" bIns="45720" rtlCol="0">
            <a:normAutofit/>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dirty="0"/>
          </a:p>
        </p:txBody>
      </p:sp>
      <p:sp>
        <p:nvSpPr>
          <p:cNvPr id="4" name="Date Placeholder 3"/>
          <p:cNvSpPr>
            <a:spLocks noGrp="1"/>
          </p:cNvSpPr>
          <p:nvPr>
            <p:ph type="dt" sz="half" idx="2"/>
          </p:nvPr>
        </p:nvSpPr>
        <p:spPr>
          <a:xfrm>
            <a:off x="6651812" y="6356350"/>
            <a:ext cx="2133600" cy="365125"/>
          </a:xfrm>
          <a:prstGeom prst="rect">
            <a:avLst/>
          </a:prstGeom>
        </p:spPr>
        <p:txBody>
          <a:bodyPr vert="horz" lIns="91440" tIns="45720" rIns="91440" bIns="45720" rtlCol="0" anchor="ctr"/>
          <a:lstStyle>
            <a:lvl1pPr algn="r">
              <a:defRPr sz="1200" b="1">
                <a:solidFill>
                  <a:schemeClr val="tx2">
                    <a:lumMod val="40000"/>
                    <a:lumOff val="60000"/>
                  </a:schemeClr>
                </a:solidFill>
              </a:defRPr>
            </a:lvl1pPr>
          </a:lstStyle>
          <a:p>
            <a:fld id="{06040A78-2A4B-4566-8626-79DE0D4C1085}" type="datetimeFigureOut">
              <a:rPr lang="en-US" smtClean="0"/>
              <a:t>11/25/20</a:t>
            </a:fld>
            <a:endParaRPr lang="en-US"/>
          </a:p>
        </p:txBody>
      </p:sp>
      <p:sp>
        <p:nvSpPr>
          <p:cNvPr id="6" name="Slide Number Placeholder 5"/>
          <p:cNvSpPr>
            <a:spLocks noGrp="1"/>
          </p:cNvSpPr>
          <p:nvPr>
            <p:ph type="sldNum" sz="quarter" idx="4"/>
          </p:nvPr>
        </p:nvSpPr>
        <p:spPr>
          <a:xfrm>
            <a:off x="4267200" y="6356350"/>
            <a:ext cx="609600" cy="365125"/>
          </a:xfrm>
          <a:prstGeom prst="rect">
            <a:avLst/>
          </a:prstGeom>
        </p:spPr>
        <p:txBody>
          <a:bodyPr vert="horz" lIns="91440" tIns="45720" rIns="91440" bIns="45720" rtlCol="0" anchor="ctr"/>
          <a:lstStyle>
            <a:lvl1pPr algn="ctr">
              <a:defRPr sz="1200" b="1">
                <a:solidFill>
                  <a:schemeClr val="tx2">
                    <a:lumMod val="40000"/>
                    <a:lumOff val="60000"/>
                  </a:schemeClr>
                </a:solidFill>
              </a:defRPr>
            </a:lvl1pPr>
          </a:lstStyle>
          <a:p>
            <a:fld id="{3EC526B6-F861-4D54-BBE9-4BB519D3F342}" type="slidenum">
              <a:rPr lang="en-US" smtClean="0"/>
              <a:t>‹#›</a:t>
            </a:fld>
            <a:endParaRPr lang="en-US"/>
          </a:p>
        </p:txBody>
      </p:sp>
      <p:sp>
        <p:nvSpPr>
          <p:cNvPr id="5" name="Footer Placeholder 4"/>
          <p:cNvSpPr>
            <a:spLocks noGrp="1"/>
          </p:cNvSpPr>
          <p:nvPr>
            <p:ph type="ftr" sz="quarter" idx="3"/>
          </p:nvPr>
        </p:nvSpPr>
        <p:spPr>
          <a:xfrm>
            <a:off x="372035" y="6356350"/>
            <a:ext cx="2895600" cy="365125"/>
          </a:xfrm>
          <a:prstGeom prst="rect">
            <a:avLst/>
          </a:prstGeom>
        </p:spPr>
        <p:txBody>
          <a:bodyPr vert="horz" lIns="91440" tIns="45720" rIns="91440" bIns="45720" rtlCol="0" anchor="ctr"/>
          <a:lstStyle>
            <a:lvl1pPr algn="l">
              <a:defRPr sz="1200" b="1">
                <a:solidFill>
                  <a:schemeClr val="tx2">
                    <a:lumMod val="40000"/>
                    <a:lumOff val="60000"/>
                  </a:schemeClr>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914400" rtl="0" eaLnBrk="1" latinLnBrk="0" hangingPunct="1">
        <a:lnSpc>
          <a:spcPts val="6000"/>
        </a:lnSpc>
        <a:spcBef>
          <a:spcPct val="0"/>
        </a:spcBef>
        <a:buNone/>
        <a:defRPr sz="5400" kern="1200">
          <a:solidFill>
            <a:schemeClr val="tx2"/>
          </a:solidFill>
          <a:latin typeface="+mn-lt"/>
          <a:ea typeface="+mj-ea"/>
          <a:cs typeface="+mj-cs"/>
        </a:defRPr>
      </a:lvl1pPr>
    </p:titleStyle>
    <p:bodyStyle>
      <a:lvl1pPr marL="342900" indent="-342900" algn="l" defTabSz="914400" rtl="0" eaLnBrk="1" latinLnBrk="0" hangingPunct="1">
        <a:spcBef>
          <a:spcPts val="2400"/>
        </a:spcBef>
        <a:buClr>
          <a:schemeClr val="accent1">
            <a:lumMod val="60000"/>
            <a:lumOff val="40000"/>
          </a:schemeClr>
        </a:buClr>
        <a:buFont typeface="Candara" pitchFamily="34" charset="0"/>
        <a:buChar char="•"/>
        <a:defRPr sz="2800" kern="1200">
          <a:solidFill>
            <a:schemeClr val="tx2"/>
          </a:solidFill>
          <a:latin typeface="+mn-lt"/>
          <a:ea typeface="+mn-ea"/>
          <a:cs typeface="+mn-cs"/>
        </a:defRPr>
      </a:lvl1pPr>
      <a:lvl2pPr marL="685800" indent="-336550" algn="l" defTabSz="914400" rtl="0" eaLnBrk="1" latinLnBrk="0" hangingPunct="1">
        <a:spcBef>
          <a:spcPts val="600"/>
        </a:spcBef>
        <a:buClr>
          <a:schemeClr val="tx2"/>
        </a:buClr>
        <a:buFont typeface="Candara" pitchFamily="34" charset="0"/>
        <a:buChar char="•"/>
        <a:defRPr sz="2600" kern="1200">
          <a:solidFill>
            <a:schemeClr val="tx2"/>
          </a:solidFill>
          <a:latin typeface="+mn-lt"/>
          <a:ea typeface="+mn-ea"/>
          <a:cs typeface="+mn-cs"/>
        </a:defRPr>
      </a:lvl2pPr>
      <a:lvl3pPr marL="1035050" indent="-349250" algn="l" defTabSz="914400" rtl="0" eaLnBrk="1" latinLnBrk="0" hangingPunct="1">
        <a:spcBef>
          <a:spcPts val="600"/>
        </a:spcBef>
        <a:buClr>
          <a:schemeClr val="accent1">
            <a:lumMod val="60000"/>
            <a:lumOff val="40000"/>
          </a:schemeClr>
        </a:buClr>
        <a:buFont typeface="Candara" pitchFamily="34" charset="0"/>
        <a:buChar char="•"/>
        <a:defRPr sz="2400" kern="1200">
          <a:solidFill>
            <a:schemeClr val="tx2"/>
          </a:solidFill>
          <a:latin typeface="+mn-lt"/>
          <a:ea typeface="+mn-ea"/>
          <a:cs typeface="+mn-cs"/>
        </a:defRPr>
      </a:lvl3pPr>
      <a:lvl4pPr marL="1371600" indent="-336550" algn="l" defTabSz="914400" rtl="0" eaLnBrk="1" latinLnBrk="0" hangingPunct="1">
        <a:spcBef>
          <a:spcPts val="600"/>
        </a:spcBef>
        <a:buClr>
          <a:schemeClr val="tx2"/>
        </a:buClr>
        <a:buFont typeface="Candara" pitchFamily="34" charset="0"/>
        <a:buChar char="•"/>
        <a:defRPr sz="2200" kern="1200">
          <a:solidFill>
            <a:schemeClr val="tx2"/>
          </a:solidFill>
          <a:latin typeface="+mn-lt"/>
          <a:ea typeface="+mn-ea"/>
          <a:cs typeface="+mn-cs"/>
        </a:defRPr>
      </a:lvl4pPr>
      <a:lvl5pPr marL="1720850" indent="-349250" algn="l" defTabSz="914400" rtl="0" eaLnBrk="1" latinLnBrk="0" hangingPunct="1">
        <a:spcBef>
          <a:spcPts val="600"/>
        </a:spcBef>
        <a:buClr>
          <a:schemeClr val="accent1">
            <a:lumMod val="60000"/>
            <a:lumOff val="40000"/>
          </a:schemeClr>
        </a:buClr>
        <a:buFont typeface="Candara" pitchFamily="34" charset="0"/>
        <a:buChar char="•"/>
        <a:defRPr sz="2000" kern="1200">
          <a:solidFill>
            <a:schemeClr val="tx2"/>
          </a:solidFill>
          <a:latin typeface="+mn-lt"/>
          <a:ea typeface="+mn-ea"/>
          <a:cs typeface="+mn-cs"/>
        </a:defRPr>
      </a:lvl5pPr>
      <a:lvl6pPr marL="2055813" indent="-344488" algn="l" defTabSz="914400" rtl="0" eaLnBrk="1" latinLnBrk="0" hangingPunct="1">
        <a:spcBef>
          <a:spcPct val="20000"/>
        </a:spcBef>
        <a:buFont typeface="Arial" pitchFamily="34" charset="0"/>
        <a:buChar char="•"/>
        <a:defRPr lang="en-US" sz="2000" kern="1200" dirty="0" smtClean="0">
          <a:solidFill>
            <a:schemeClr val="tx2"/>
          </a:solidFill>
          <a:latin typeface="+mn-lt"/>
          <a:ea typeface="+mn-ea"/>
          <a:cs typeface="+mn-cs"/>
        </a:defRPr>
      </a:lvl6pPr>
      <a:lvl7pPr marL="2398713" indent="-344488" algn="l" defTabSz="914400" rtl="0" eaLnBrk="1" latinLnBrk="0" hangingPunct="1">
        <a:spcBef>
          <a:spcPct val="20000"/>
        </a:spcBef>
        <a:buClr>
          <a:schemeClr val="accent1">
            <a:lumMod val="60000"/>
            <a:lumOff val="40000"/>
          </a:schemeClr>
        </a:buClr>
        <a:buFont typeface="Arial" pitchFamily="34" charset="0"/>
        <a:buChar char="•"/>
        <a:defRPr lang="en-US" sz="2000" kern="1200" dirty="0" smtClean="0">
          <a:solidFill>
            <a:schemeClr val="tx2"/>
          </a:solidFill>
          <a:latin typeface="+mn-lt"/>
          <a:ea typeface="+mn-ea"/>
          <a:cs typeface="+mn-cs"/>
        </a:defRPr>
      </a:lvl7pPr>
      <a:lvl8pPr marL="2743200" indent="-344488" algn="l" defTabSz="914400" rtl="0" eaLnBrk="1" latinLnBrk="0" hangingPunct="1">
        <a:spcBef>
          <a:spcPct val="20000"/>
        </a:spcBef>
        <a:buFont typeface="Arial" pitchFamily="34" charset="0"/>
        <a:buChar char="•"/>
        <a:defRPr lang="en-US" sz="2000" kern="1200" dirty="0" smtClean="0">
          <a:solidFill>
            <a:schemeClr val="tx2"/>
          </a:solidFill>
          <a:latin typeface="+mn-lt"/>
          <a:ea typeface="+mn-ea"/>
          <a:cs typeface="+mn-cs"/>
        </a:defRPr>
      </a:lvl8pPr>
      <a:lvl9pPr marL="3087688" indent="-344488" algn="l" defTabSz="914400" rtl="0" eaLnBrk="1" latinLnBrk="0" hangingPunct="1">
        <a:spcBef>
          <a:spcPct val="20000"/>
        </a:spcBef>
        <a:buClr>
          <a:schemeClr val="accent1">
            <a:lumMod val="60000"/>
            <a:lumOff val="40000"/>
          </a:schemeClr>
        </a:buClr>
        <a:buFont typeface="Arial" pitchFamily="34" charset="0"/>
        <a:buChar char="•"/>
        <a:defRPr lang="en-US" sz="2000" kern="1200" dirty="0" smtClean="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78090" y="3693645"/>
            <a:ext cx="6571531" cy="1470025"/>
          </a:xfrm>
        </p:spPr>
        <p:txBody>
          <a:bodyPr/>
          <a:lstStyle/>
          <a:p>
            <a:r>
              <a:rPr lang="en-US" dirty="0"/>
              <a:t>Hallmark Sound Card Product Launch: </a:t>
            </a:r>
            <a:br>
              <a:rPr lang="en-US" dirty="0"/>
            </a:br>
            <a:r>
              <a:rPr lang="en-US" dirty="0"/>
              <a:t>Sweet Music </a:t>
            </a:r>
          </a:p>
        </p:txBody>
      </p:sp>
      <p:sp>
        <p:nvSpPr>
          <p:cNvPr id="3" name="Subtitle 2"/>
          <p:cNvSpPr>
            <a:spLocks noGrp="1"/>
          </p:cNvSpPr>
          <p:nvPr>
            <p:ph type="subTitle" idx="1"/>
          </p:nvPr>
        </p:nvSpPr>
        <p:spPr>
          <a:xfrm>
            <a:off x="2622719" y="6069582"/>
            <a:ext cx="6521281" cy="851647"/>
          </a:xfrm>
        </p:spPr>
        <p:txBody>
          <a:bodyPr/>
          <a:lstStyle/>
          <a:p>
            <a:r>
              <a:rPr lang="en-US" dirty="0"/>
              <a:t>*This case study is from a book titled “Public Relations Cases”</a:t>
            </a:r>
          </a:p>
        </p:txBody>
      </p:sp>
    </p:spTree>
    <p:extLst>
      <p:ext uri="{BB962C8B-B14F-4D97-AF65-F5344CB8AC3E}">
        <p14:creationId xmlns:p14="http://schemas.microsoft.com/office/powerpoint/2010/main" val="1333826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Watch this first! Click play button </a:t>
            </a:r>
          </a:p>
        </p:txBody>
      </p:sp>
      <p:pic>
        <p:nvPicPr>
          <p:cNvPr id="4" name="Hallmark Music Cards commercial (2006).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92163" y="1776413"/>
            <a:ext cx="7570787" cy="4259262"/>
          </a:xfrm>
        </p:spPr>
      </p:pic>
    </p:spTree>
    <p:extLst>
      <p:ext uri="{BB962C8B-B14F-4D97-AF65-F5344CB8AC3E}">
        <p14:creationId xmlns:p14="http://schemas.microsoft.com/office/powerpoint/2010/main" val="1910235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Here is another one!</a:t>
            </a:r>
          </a:p>
        </p:txBody>
      </p:sp>
      <p:pic>
        <p:nvPicPr>
          <p:cNvPr id="4" name="Hallmark MC Hammer card.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697038" y="1762125"/>
            <a:ext cx="5762625" cy="4289425"/>
          </a:xfrm>
        </p:spPr>
      </p:pic>
    </p:spTree>
    <p:extLst>
      <p:ext uri="{BB962C8B-B14F-4D97-AF65-F5344CB8AC3E}">
        <p14:creationId xmlns:p14="http://schemas.microsoft.com/office/powerpoint/2010/main" val="26439249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Overview of the campaign </a:t>
            </a:r>
          </a:p>
        </p:txBody>
      </p:sp>
      <p:sp>
        <p:nvSpPr>
          <p:cNvPr id="3" name="Content Placeholder 2"/>
          <p:cNvSpPr>
            <a:spLocks noGrp="1"/>
          </p:cNvSpPr>
          <p:nvPr>
            <p:ph idx="1"/>
          </p:nvPr>
        </p:nvSpPr>
        <p:spPr/>
        <p:txBody>
          <a:bodyPr/>
          <a:lstStyle/>
          <a:p>
            <a:r>
              <a:rPr lang="en-US" dirty="0"/>
              <a:t>With the overwhelming growth of cell phones, it has never been easier to communicate, and with more options than ever to say “Happy Birthday” or “Congrats” rather than using a traditional greeting card, many card companies realized they needed to work to remain relevant. </a:t>
            </a:r>
          </a:p>
        </p:txBody>
      </p:sp>
    </p:spTree>
    <p:extLst>
      <p:ext uri="{BB962C8B-B14F-4D97-AF65-F5344CB8AC3E}">
        <p14:creationId xmlns:p14="http://schemas.microsoft.com/office/powerpoint/2010/main" val="3573134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Overview of the campaign </a:t>
            </a:r>
          </a:p>
        </p:txBody>
      </p:sp>
      <p:sp>
        <p:nvSpPr>
          <p:cNvPr id="3" name="Content Placeholder 2"/>
          <p:cNvSpPr>
            <a:spLocks noGrp="1"/>
          </p:cNvSpPr>
          <p:nvPr>
            <p:ph idx="1"/>
          </p:nvPr>
        </p:nvSpPr>
        <p:spPr/>
        <p:txBody>
          <a:bodyPr>
            <a:normAutofit fontScale="77500" lnSpcReduction="20000"/>
          </a:bodyPr>
          <a:lstStyle/>
          <a:p>
            <a:pPr>
              <a:lnSpc>
                <a:spcPct val="120000"/>
              </a:lnSpc>
            </a:pPr>
            <a:r>
              <a:rPr lang="en-US" dirty="0"/>
              <a:t>In 2005, Hallmark Cards created the answer. </a:t>
            </a:r>
          </a:p>
          <a:p>
            <a:pPr>
              <a:lnSpc>
                <a:spcPct val="120000"/>
              </a:lnSpc>
            </a:pPr>
            <a:r>
              <a:rPr lang="en-US" dirty="0"/>
              <a:t>The company set out to invent a new type of card – something that tapped into deep human emotion – and more specifically tied into our culture’s music obsession. </a:t>
            </a:r>
          </a:p>
          <a:p>
            <a:pPr>
              <a:lnSpc>
                <a:spcPct val="120000"/>
              </a:lnSpc>
            </a:pPr>
            <a:r>
              <a:rPr lang="en-US" dirty="0"/>
              <a:t>Hallmark knew personalized music was hot and there had to be a way to merge it with the emotion of greeting cards. </a:t>
            </a:r>
          </a:p>
          <a:p>
            <a:pPr>
              <a:lnSpc>
                <a:spcPct val="120000"/>
              </a:lnSpc>
            </a:pPr>
            <a:r>
              <a:rPr lang="en-US" dirty="0"/>
              <a:t>Thus, the “sound card” was born. </a:t>
            </a:r>
          </a:p>
        </p:txBody>
      </p:sp>
    </p:spTree>
    <p:extLst>
      <p:ext uri="{BB962C8B-B14F-4D97-AF65-F5344CB8AC3E}">
        <p14:creationId xmlns:p14="http://schemas.microsoft.com/office/powerpoint/2010/main" val="689783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Overview of the campaign </a:t>
            </a:r>
          </a:p>
        </p:txBody>
      </p:sp>
      <p:sp>
        <p:nvSpPr>
          <p:cNvPr id="3" name="Content Placeholder 2"/>
          <p:cNvSpPr>
            <a:spLocks noGrp="1"/>
          </p:cNvSpPr>
          <p:nvPr>
            <p:ph idx="1"/>
          </p:nvPr>
        </p:nvSpPr>
        <p:spPr/>
        <p:txBody>
          <a:bodyPr>
            <a:normAutofit fontScale="77500" lnSpcReduction="20000"/>
          </a:bodyPr>
          <a:lstStyle/>
          <a:p>
            <a:pPr>
              <a:lnSpc>
                <a:spcPct val="120000"/>
              </a:lnSpc>
            </a:pPr>
            <a:r>
              <a:rPr lang="en-US" dirty="0"/>
              <a:t>A card that plays music was not new. But, Hallmark’s approach with original songs by original artists was like nothing the industry had ever seen. </a:t>
            </a:r>
          </a:p>
          <a:p>
            <a:pPr>
              <a:lnSpc>
                <a:spcPct val="120000"/>
              </a:lnSpc>
            </a:pPr>
            <a:r>
              <a:rPr lang="en-US" dirty="0"/>
              <a:t>After an initial “test run” during Valentine’s Day 2006, the 24 new sound cards were a hit leading Hallmark to embark on a mission to create 200 new cards in five months. </a:t>
            </a:r>
          </a:p>
          <a:p>
            <a:pPr>
              <a:lnSpc>
                <a:spcPct val="120000"/>
              </a:lnSpc>
            </a:pPr>
            <a:r>
              <a:rPr lang="en-US" dirty="0"/>
              <a:t>Featuring recognizable songs selected for multi-generational appeal, it was the only sound card line to use </a:t>
            </a:r>
            <a:r>
              <a:rPr lang="en-US" u="sng" dirty="0"/>
              <a:t>original recordings by the original artists</a:t>
            </a:r>
            <a:r>
              <a:rPr lang="en-US" dirty="0"/>
              <a:t>. </a:t>
            </a:r>
          </a:p>
        </p:txBody>
      </p:sp>
    </p:spTree>
    <p:extLst>
      <p:ext uri="{BB962C8B-B14F-4D97-AF65-F5344CB8AC3E}">
        <p14:creationId xmlns:p14="http://schemas.microsoft.com/office/powerpoint/2010/main" val="4171762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9D2BD2-D18C-9347-BF87-E5CB3DD75951}"/>
              </a:ext>
            </a:extLst>
          </p:cNvPr>
          <p:cNvSpPr>
            <a:spLocks noGrp="1"/>
          </p:cNvSpPr>
          <p:nvPr>
            <p:ph type="title"/>
          </p:nvPr>
        </p:nvSpPr>
        <p:spPr/>
        <p:txBody>
          <a:bodyPr/>
          <a:lstStyle/>
          <a:p>
            <a:r>
              <a:rPr lang="en-US" sz="5400" dirty="0">
                <a:latin typeface="+mn-lt"/>
              </a:rPr>
              <a:t>1. Research </a:t>
            </a:r>
          </a:p>
        </p:txBody>
      </p:sp>
      <p:sp>
        <p:nvSpPr>
          <p:cNvPr id="5" name="Text Placeholder 4">
            <a:extLst>
              <a:ext uri="{FF2B5EF4-FFF2-40B4-BE49-F238E27FC236}">
                <a16:creationId xmlns:a16="http://schemas.microsoft.com/office/drawing/2014/main" id="{28875173-4E1A-F945-A86F-6F5193CBE0B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42289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a:t>
            </a:r>
          </a:p>
        </p:txBody>
      </p:sp>
      <p:sp>
        <p:nvSpPr>
          <p:cNvPr id="3" name="Content Placeholder 2"/>
          <p:cNvSpPr>
            <a:spLocks noGrp="1"/>
          </p:cNvSpPr>
          <p:nvPr>
            <p:ph idx="1"/>
          </p:nvPr>
        </p:nvSpPr>
        <p:spPr/>
        <p:txBody>
          <a:bodyPr/>
          <a:lstStyle/>
          <a:p>
            <a:r>
              <a:rPr lang="en-US" dirty="0"/>
              <a:t>The campaign team first conducted extensive research. </a:t>
            </a:r>
          </a:p>
          <a:p>
            <a:r>
              <a:rPr lang="en-US" dirty="0"/>
              <a:t>They did the following research. </a:t>
            </a:r>
          </a:p>
          <a:p>
            <a:pPr lvl="1"/>
            <a:r>
              <a:rPr lang="en-US" dirty="0"/>
              <a:t>Product research</a:t>
            </a:r>
          </a:p>
          <a:p>
            <a:pPr lvl="1"/>
            <a:r>
              <a:rPr lang="en-US" dirty="0"/>
              <a:t>Consumer focus group interviews</a:t>
            </a:r>
          </a:p>
          <a:p>
            <a:pPr lvl="1"/>
            <a:r>
              <a:rPr lang="en-US" dirty="0"/>
              <a:t>Consumer online idea exchange research </a:t>
            </a:r>
          </a:p>
          <a:p>
            <a:pPr lvl="1"/>
            <a:endParaRPr lang="en-US" dirty="0"/>
          </a:p>
        </p:txBody>
      </p:sp>
    </p:spTree>
    <p:extLst>
      <p:ext uri="{BB962C8B-B14F-4D97-AF65-F5344CB8AC3E}">
        <p14:creationId xmlns:p14="http://schemas.microsoft.com/office/powerpoint/2010/main" val="2077313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findings </a:t>
            </a:r>
          </a:p>
        </p:txBody>
      </p:sp>
      <p:sp>
        <p:nvSpPr>
          <p:cNvPr id="3" name="Content Placeholder 2"/>
          <p:cNvSpPr>
            <a:spLocks noGrp="1"/>
          </p:cNvSpPr>
          <p:nvPr>
            <p:ph idx="1"/>
          </p:nvPr>
        </p:nvSpPr>
        <p:spPr/>
        <p:txBody>
          <a:bodyPr>
            <a:normAutofit lnSpcReduction="10000"/>
          </a:bodyPr>
          <a:lstStyle/>
          <a:p>
            <a:r>
              <a:rPr lang="en-US" dirty="0"/>
              <a:t>Product research </a:t>
            </a:r>
          </a:p>
          <a:p>
            <a:pPr lvl="1"/>
            <a:r>
              <a:rPr lang="en-US" dirty="0"/>
              <a:t>Hallmark researched the use of music as a marketing vehicle, finding trends in two areas: “social expression” and “brand relevance.”</a:t>
            </a:r>
          </a:p>
          <a:p>
            <a:pPr lvl="1"/>
            <a:r>
              <a:rPr lang="en-US" dirty="0"/>
              <a:t>Research showed that people identify themselves by their favorite music, which crosses generations. </a:t>
            </a:r>
          </a:p>
          <a:p>
            <a:pPr lvl="1"/>
            <a:r>
              <a:rPr lang="en-US" dirty="0"/>
              <a:t>Song cards are a way for adults to show kids they’re hip. For kids, there’s play value in the card. </a:t>
            </a:r>
          </a:p>
        </p:txBody>
      </p:sp>
    </p:spTree>
    <p:extLst>
      <p:ext uri="{BB962C8B-B14F-4D97-AF65-F5344CB8AC3E}">
        <p14:creationId xmlns:p14="http://schemas.microsoft.com/office/powerpoint/2010/main" val="3430755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findings </a:t>
            </a:r>
          </a:p>
        </p:txBody>
      </p:sp>
      <p:sp>
        <p:nvSpPr>
          <p:cNvPr id="3" name="Content Placeholder 2"/>
          <p:cNvSpPr>
            <a:spLocks noGrp="1"/>
          </p:cNvSpPr>
          <p:nvPr>
            <p:ph idx="1"/>
          </p:nvPr>
        </p:nvSpPr>
        <p:spPr/>
        <p:txBody>
          <a:bodyPr/>
          <a:lstStyle/>
          <a:p>
            <a:r>
              <a:rPr lang="en-US" dirty="0"/>
              <a:t>Consumer Focus Group interviews</a:t>
            </a:r>
          </a:p>
          <a:p>
            <a:pPr lvl="1"/>
            <a:r>
              <a:rPr lang="en-US" dirty="0"/>
              <a:t>Consumer focus group interviews showed that consumers believe that the “wow” impact of a sound card is a motivator to purchase. </a:t>
            </a:r>
          </a:p>
        </p:txBody>
      </p:sp>
    </p:spTree>
    <p:extLst>
      <p:ext uri="{BB962C8B-B14F-4D97-AF65-F5344CB8AC3E}">
        <p14:creationId xmlns:p14="http://schemas.microsoft.com/office/powerpoint/2010/main" val="3722543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findings</a:t>
            </a:r>
          </a:p>
        </p:txBody>
      </p:sp>
      <p:sp>
        <p:nvSpPr>
          <p:cNvPr id="3" name="Content Placeholder 2"/>
          <p:cNvSpPr>
            <a:spLocks noGrp="1"/>
          </p:cNvSpPr>
          <p:nvPr>
            <p:ph idx="1"/>
          </p:nvPr>
        </p:nvSpPr>
        <p:spPr/>
        <p:txBody>
          <a:bodyPr>
            <a:normAutofit fontScale="92500" lnSpcReduction="20000"/>
          </a:bodyPr>
          <a:lstStyle/>
          <a:p>
            <a:pPr>
              <a:lnSpc>
                <a:spcPct val="110000"/>
              </a:lnSpc>
            </a:pPr>
            <a:r>
              <a:rPr lang="en-US" dirty="0"/>
              <a:t>Consumer Online Idea Exchange Research </a:t>
            </a:r>
          </a:p>
          <a:p>
            <a:pPr lvl="1">
              <a:lnSpc>
                <a:spcPct val="110000"/>
              </a:lnSpc>
            </a:pPr>
            <a:r>
              <a:rPr lang="en-US" dirty="0"/>
              <a:t>Through an online survey study, Hallmark polled 1,000 consumers on what they liked/ didn’t like about the card. </a:t>
            </a:r>
          </a:p>
          <a:p>
            <a:pPr lvl="1">
              <a:lnSpc>
                <a:spcPct val="110000"/>
              </a:lnSpc>
            </a:pPr>
            <a:r>
              <a:rPr lang="en-US" dirty="0"/>
              <a:t>Survey results showed that </a:t>
            </a:r>
          </a:p>
          <a:p>
            <a:pPr lvl="2">
              <a:lnSpc>
                <a:spcPct val="110000"/>
              </a:lnSpc>
            </a:pPr>
            <a:r>
              <a:rPr lang="en-US" dirty="0"/>
              <a:t>Song cards rated highest with 91 percent finding them appealing. </a:t>
            </a:r>
          </a:p>
          <a:p>
            <a:pPr lvl="2">
              <a:lnSpc>
                <a:spcPct val="110000"/>
              </a:lnSpc>
            </a:pPr>
            <a:r>
              <a:rPr lang="en-US" dirty="0"/>
              <a:t>82 percent indicated they were likely to purchase song cards. </a:t>
            </a:r>
          </a:p>
          <a:p>
            <a:pPr lvl="2">
              <a:lnSpc>
                <a:spcPct val="110000"/>
              </a:lnSpc>
            </a:pPr>
            <a:r>
              <a:rPr lang="en-US" dirty="0"/>
              <a:t>The appeal is in the surprise or “wow” factor for many. </a:t>
            </a:r>
          </a:p>
          <a:p>
            <a:endParaRPr lang="en-US" dirty="0"/>
          </a:p>
          <a:p>
            <a:endParaRPr lang="en-US" dirty="0"/>
          </a:p>
        </p:txBody>
      </p:sp>
    </p:spTree>
    <p:extLst>
      <p:ext uri="{BB962C8B-B14F-4D97-AF65-F5344CB8AC3E}">
        <p14:creationId xmlns:p14="http://schemas.microsoft.com/office/powerpoint/2010/main" val="231817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findings</a:t>
            </a:r>
          </a:p>
        </p:txBody>
      </p:sp>
      <p:sp>
        <p:nvSpPr>
          <p:cNvPr id="3" name="Content Placeholder 2"/>
          <p:cNvSpPr>
            <a:spLocks noGrp="1"/>
          </p:cNvSpPr>
          <p:nvPr>
            <p:ph idx="1"/>
          </p:nvPr>
        </p:nvSpPr>
        <p:spPr/>
        <p:txBody>
          <a:bodyPr/>
          <a:lstStyle/>
          <a:p>
            <a:r>
              <a:rPr lang="en-US" dirty="0"/>
              <a:t>Through all research studies, Hallmark found consumers want to use music to communicate a unique message. </a:t>
            </a:r>
          </a:p>
          <a:p>
            <a:r>
              <a:rPr lang="en-US" dirty="0"/>
              <a:t>The element of sound adds a whole new contemporary way of connecting, and it will surprise and delight both the giver and the receiver.  </a:t>
            </a:r>
          </a:p>
        </p:txBody>
      </p:sp>
    </p:spTree>
    <p:extLst>
      <p:ext uri="{BB962C8B-B14F-4D97-AF65-F5344CB8AC3E}">
        <p14:creationId xmlns:p14="http://schemas.microsoft.com/office/powerpoint/2010/main" val="1754481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1A2E31-C7CF-6C46-98C8-25E7716CC63D}"/>
              </a:ext>
            </a:extLst>
          </p:cNvPr>
          <p:cNvSpPr>
            <a:spLocks noGrp="1"/>
          </p:cNvSpPr>
          <p:nvPr>
            <p:ph type="title"/>
          </p:nvPr>
        </p:nvSpPr>
        <p:spPr/>
        <p:txBody>
          <a:bodyPr/>
          <a:lstStyle/>
          <a:p>
            <a:r>
              <a:rPr lang="en-US" sz="5400" dirty="0">
                <a:latin typeface="+mn-lt"/>
              </a:rPr>
              <a:t>2. Planning &amp; Programming</a:t>
            </a:r>
          </a:p>
        </p:txBody>
      </p:sp>
      <p:sp>
        <p:nvSpPr>
          <p:cNvPr id="5" name="Text Placeholder 4">
            <a:extLst>
              <a:ext uri="{FF2B5EF4-FFF2-40B4-BE49-F238E27FC236}">
                <a16:creationId xmlns:a16="http://schemas.microsoft.com/office/drawing/2014/main" id="{7D31E789-9B74-7C4F-A02E-741269D4D50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324621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Planning: Goals </a:t>
            </a:r>
          </a:p>
        </p:txBody>
      </p:sp>
      <p:sp>
        <p:nvSpPr>
          <p:cNvPr id="3" name="Content Placeholder 2"/>
          <p:cNvSpPr>
            <a:spLocks noGrp="1"/>
          </p:cNvSpPr>
          <p:nvPr>
            <p:ph idx="1"/>
          </p:nvPr>
        </p:nvSpPr>
        <p:spPr/>
        <p:txBody>
          <a:bodyPr/>
          <a:lstStyle/>
          <a:p>
            <a:r>
              <a:rPr lang="en-US" dirty="0"/>
              <a:t>This campaign set the following goals. </a:t>
            </a:r>
          </a:p>
          <a:p>
            <a:pPr marL="863600" lvl="1" indent="-514350">
              <a:buFont typeface="+mj-lt"/>
              <a:buAutoNum type="arabicPeriod"/>
            </a:pPr>
            <a:r>
              <a:rPr lang="en-US" dirty="0"/>
              <a:t>Raise consumer awareness of the new sound card</a:t>
            </a:r>
          </a:p>
          <a:p>
            <a:pPr marL="863600" lvl="1" indent="-514350">
              <a:buFont typeface="+mj-lt"/>
              <a:buAutoNum type="arabicPeriod"/>
            </a:pPr>
            <a:r>
              <a:rPr lang="en-US" dirty="0"/>
              <a:t>Increase sales by driving traffic to Hallmark stores to try the new “shopping experience”</a:t>
            </a:r>
          </a:p>
        </p:txBody>
      </p:sp>
    </p:spTree>
    <p:extLst>
      <p:ext uri="{BB962C8B-B14F-4D97-AF65-F5344CB8AC3E}">
        <p14:creationId xmlns:p14="http://schemas.microsoft.com/office/powerpoint/2010/main" val="3397227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Planning </a:t>
            </a:r>
          </a:p>
        </p:txBody>
      </p:sp>
      <p:sp>
        <p:nvSpPr>
          <p:cNvPr id="3" name="Content Placeholder 2"/>
          <p:cNvSpPr>
            <a:spLocks noGrp="1"/>
          </p:cNvSpPr>
          <p:nvPr>
            <p:ph idx="1"/>
          </p:nvPr>
        </p:nvSpPr>
        <p:spPr/>
        <p:txBody>
          <a:bodyPr>
            <a:normAutofit fontScale="92500" lnSpcReduction="10000"/>
          </a:bodyPr>
          <a:lstStyle/>
          <a:p>
            <a:r>
              <a:rPr lang="en-US" dirty="0"/>
              <a:t>Target public</a:t>
            </a:r>
          </a:p>
          <a:p>
            <a:pPr lvl="1"/>
            <a:endParaRPr lang="en-US" dirty="0"/>
          </a:p>
          <a:p>
            <a:pPr lvl="1"/>
            <a:r>
              <a:rPr lang="en-US" dirty="0"/>
              <a:t>Consumers who wanted a fun and unique way to enhance the experience of giving a greeting card</a:t>
            </a:r>
          </a:p>
          <a:p>
            <a:pPr lvl="1"/>
            <a:r>
              <a:rPr lang="en-US" dirty="0"/>
              <a:t>It included both current Hallmark consumers and new ones (music and pop culture fans).</a:t>
            </a:r>
          </a:p>
          <a:p>
            <a:endParaRPr lang="en-US" dirty="0"/>
          </a:p>
          <a:p>
            <a:r>
              <a:rPr lang="en-US" dirty="0"/>
              <a:t>Timeline</a:t>
            </a:r>
          </a:p>
          <a:p>
            <a:pPr lvl="1"/>
            <a:r>
              <a:rPr lang="en-US" dirty="0"/>
              <a:t>5 months </a:t>
            </a:r>
          </a:p>
        </p:txBody>
      </p:sp>
    </p:spTree>
    <p:extLst>
      <p:ext uri="{BB962C8B-B14F-4D97-AF65-F5344CB8AC3E}">
        <p14:creationId xmlns:p14="http://schemas.microsoft.com/office/powerpoint/2010/main" val="104052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Planning: Strategies</a:t>
            </a:r>
          </a:p>
        </p:txBody>
      </p:sp>
      <p:sp>
        <p:nvSpPr>
          <p:cNvPr id="3" name="Content Placeholder 2"/>
          <p:cNvSpPr>
            <a:spLocks noGrp="1"/>
          </p:cNvSpPr>
          <p:nvPr>
            <p:ph idx="1"/>
          </p:nvPr>
        </p:nvSpPr>
        <p:spPr/>
        <p:txBody>
          <a:bodyPr>
            <a:normAutofit fontScale="77500" lnSpcReduction="20000"/>
          </a:bodyPr>
          <a:lstStyle/>
          <a:p>
            <a:pPr>
              <a:lnSpc>
                <a:spcPct val="120000"/>
              </a:lnSpc>
            </a:pPr>
            <a:r>
              <a:rPr lang="en-US" dirty="0"/>
              <a:t>Then, the campaign came up with the following strategies. </a:t>
            </a:r>
          </a:p>
          <a:p>
            <a:pPr>
              <a:lnSpc>
                <a:spcPct val="120000"/>
              </a:lnSpc>
            </a:pPr>
            <a:endParaRPr lang="en-US" dirty="0"/>
          </a:p>
          <a:p>
            <a:pPr marL="857250" lvl="1" indent="-514350">
              <a:lnSpc>
                <a:spcPct val="120000"/>
              </a:lnSpc>
              <a:buFont typeface="+mj-lt"/>
              <a:buAutoNum type="arabicPeriod"/>
            </a:pPr>
            <a:r>
              <a:rPr lang="en-US" dirty="0"/>
              <a:t>Creating a sense of surprise and excitement to generate media attention and attract consumers</a:t>
            </a:r>
          </a:p>
          <a:p>
            <a:pPr marL="857250" lvl="1" indent="-514350">
              <a:lnSpc>
                <a:spcPct val="120000"/>
              </a:lnSpc>
              <a:buFont typeface="+mj-lt"/>
              <a:buAutoNum type="arabicPeriod"/>
            </a:pPr>
            <a:r>
              <a:rPr lang="en-US" dirty="0"/>
              <a:t>Leveraging product’s ability to reach beyond the core target and speck to a “nontraditional” secondary audience</a:t>
            </a:r>
          </a:p>
          <a:p>
            <a:pPr marL="857250" lvl="1" indent="-514350">
              <a:lnSpc>
                <a:spcPct val="120000"/>
              </a:lnSpc>
              <a:buFont typeface="+mj-lt"/>
              <a:buAutoNum type="arabicPeriod"/>
            </a:pPr>
            <a:r>
              <a:rPr lang="en-US" dirty="0"/>
              <a:t>Using Hallmark’s inherent creative experts to tell the story </a:t>
            </a:r>
          </a:p>
          <a:p>
            <a:pPr marL="857250" lvl="1" indent="-514350">
              <a:lnSpc>
                <a:spcPct val="120000"/>
              </a:lnSpc>
              <a:buFont typeface="+mj-lt"/>
              <a:buAutoNum type="arabicPeriod"/>
            </a:pPr>
            <a:r>
              <a:rPr lang="en-US" dirty="0"/>
              <a:t>Leveraging cards themselves (demonstrate key attributes of product and sound technology) to garner media attention</a:t>
            </a:r>
          </a:p>
        </p:txBody>
      </p:sp>
    </p:spTree>
    <p:extLst>
      <p:ext uri="{BB962C8B-B14F-4D97-AF65-F5344CB8AC3E}">
        <p14:creationId xmlns:p14="http://schemas.microsoft.com/office/powerpoint/2010/main" val="3280404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E61C2-0B27-1945-A6BA-2513610D05CC}"/>
              </a:ext>
            </a:extLst>
          </p:cNvPr>
          <p:cNvSpPr>
            <a:spLocks noGrp="1"/>
          </p:cNvSpPr>
          <p:nvPr>
            <p:ph type="title"/>
          </p:nvPr>
        </p:nvSpPr>
        <p:spPr/>
        <p:txBody>
          <a:bodyPr/>
          <a:lstStyle/>
          <a:p>
            <a:r>
              <a:rPr lang="en-US" sz="5400" dirty="0">
                <a:latin typeface="+mn-lt"/>
              </a:rPr>
              <a:t>3.Implementation</a:t>
            </a:r>
          </a:p>
        </p:txBody>
      </p:sp>
      <p:sp>
        <p:nvSpPr>
          <p:cNvPr id="3" name="Text Placeholder 2">
            <a:extLst>
              <a:ext uri="{FF2B5EF4-FFF2-40B4-BE49-F238E27FC236}">
                <a16:creationId xmlns:a16="http://schemas.microsoft.com/office/drawing/2014/main" id="{6E1F2DE4-1BE7-7E4A-89A9-739F5A01936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53177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Implementation </a:t>
            </a:r>
          </a:p>
        </p:txBody>
      </p:sp>
      <p:sp>
        <p:nvSpPr>
          <p:cNvPr id="3" name="Content Placeholder 2"/>
          <p:cNvSpPr>
            <a:spLocks noGrp="1"/>
          </p:cNvSpPr>
          <p:nvPr>
            <p:ph idx="1"/>
          </p:nvPr>
        </p:nvSpPr>
        <p:spPr/>
        <p:txBody>
          <a:bodyPr>
            <a:normAutofit/>
          </a:bodyPr>
          <a:lstStyle/>
          <a:p>
            <a:r>
              <a:rPr lang="en-US" sz="2400" dirty="0"/>
              <a:t>Strategy 1: The campaign team wanted to build excitement and awareness of the “wow” factor. </a:t>
            </a:r>
          </a:p>
          <a:p>
            <a:pPr lvl="1"/>
            <a:r>
              <a:rPr lang="en-US" sz="2400" dirty="0"/>
              <a:t>Tactic: The team sent out card samples to journalists, reporters,  editors and key opinion leaders. By providing samples, key people could experience the product, the team was able to combat the “song card” stereotype. (Prior to Hallmark’s song card launch, most other products were poor sound quality and featured studio bands doing covers of songs.)</a:t>
            </a:r>
          </a:p>
        </p:txBody>
      </p:sp>
    </p:spTree>
    <p:extLst>
      <p:ext uri="{BB962C8B-B14F-4D97-AF65-F5344CB8AC3E}">
        <p14:creationId xmlns:p14="http://schemas.microsoft.com/office/powerpoint/2010/main" val="3548801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Implementation </a:t>
            </a:r>
          </a:p>
        </p:txBody>
      </p:sp>
      <p:sp>
        <p:nvSpPr>
          <p:cNvPr id="3" name="Content Placeholder 2"/>
          <p:cNvSpPr>
            <a:spLocks noGrp="1"/>
          </p:cNvSpPr>
          <p:nvPr>
            <p:ph idx="1"/>
          </p:nvPr>
        </p:nvSpPr>
        <p:spPr/>
        <p:txBody>
          <a:bodyPr>
            <a:normAutofit/>
          </a:bodyPr>
          <a:lstStyle/>
          <a:p>
            <a:r>
              <a:rPr lang="en-US" sz="2400" dirty="0"/>
              <a:t>Strategy 2: Leveraging product’s ability to reach beyond the core target and speck to a “nontraditional” secondary audience</a:t>
            </a:r>
          </a:p>
          <a:p>
            <a:pPr lvl="1"/>
            <a:r>
              <a:rPr lang="en-US" sz="2200" dirty="0"/>
              <a:t>Tactic: Fan Club Sites</a:t>
            </a:r>
          </a:p>
          <a:p>
            <a:pPr lvl="2"/>
            <a:r>
              <a:rPr lang="en-US" sz="2200" dirty="0"/>
              <a:t>The team targeted new customers by reaching out to the fan sites of artists featured on the cards, leading to buzz-generating copy on sites for artists including Louis Armstrong, Blondie, Earth Wind &amp; Fire, KISS, and The Village People. </a:t>
            </a:r>
          </a:p>
        </p:txBody>
      </p:sp>
    </p:spTree>
    <p:extLst>
      <p:ext uri="{BB962C8B-B14F-4D97-AF65-F5344CB8AC3E}">
        <p14:creationId xmlns:p14="http://schemas.microsoft.com/office/powerpoint/2010/main" val="30770338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Implementation </a:t>
            </a:r>
          </a:p>
        </p:txBody>
      </p:sp>
      <p:sp>
        <p:nvSpPr>
          <p:cNvPr id="3" name="Content Placeholder 2"/>
          <p:cNvSpPr>
            <a:spLocks noGrp="1"/>
          </p:cNvSpPr>
          <p:nvPr>
            <p:ph idx="1"/>
          </p:nvPr>
        </p:nvSpPr>
        <p:spPr/>
        <p:txBody>
          <a:bodyPr>
            <a:normAutofit/>
          </a:bodyPr>
          <a:lstStyle/>
          <a:p>
            <a:r>
              <a:rPr lang="en-US" dirty="0"/>
              <a:t>Strategy 3: Using Hallmark’s inherent creative experts to tell the story </a:t>
            </a:r>
          </a:p>
          <a:p>
            <a:endParaRPr lang="en-US" dirty="0"/>
          </a:p>
          <a:p>
            <a:pPr lvl="1"/>
            <a:r>
              <a:rPr lang="en-US" dirty="0"/>
              <a:t>Tactic 1: MTV Video Music Awards (see the next slide)</a:t>
            </a:r>
          </a:p>
        </p:txBody>
      </p:sp>
    </p:spTree>
    <p:extLst>
      <p:ext uri="{BB962C8B-B14F-4D97-AF65-F5344CB8AC3E}">
        <p14:creationId xmlns:p14="http://schemas.microsoft.com/office/powerpoint/2010/main" val="1159930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Implementation </a:t>
            </a:r>
          </a:p>
        </p:txBody>
      </p:sp>
      <p:sp>
        <p:nvSpPr>
          <p:cNvPr id="3" name="Content Placeholder 2"/>
          <p:cNvSpPr>
            <a:spLocks noGrp="1"/>
          </p:cNvSpPr>
          <p:nvPr>
            <p:ph idx="1"/>
          </p:nvPr>
        </p:nvSpPr>
        <p:spPr/>
        <p:txBody>
          <a:bodyPr>
            <a:normAutofit fontScale="62500" lnSpcReduction="20000"/>
          </a:bodyPr>
          <a:lstStyle/>
          <a:p>
            <a:r>
              <a:rPr lang="en-US" sz="3200" dirty="0"/>
              <a:t>MTV Video Music Awards</a:t>
            </a:r>
          </a:p>
          <a:p>
            <a:pPr lvl="1">
              <a:lnSpc>
                <a:spcPct val="120000"/>
              </a:lnSpc>
            </a:pPr>
            <a:endParaRPr lang="en-US" sz="3300" dirty="0"/>
          </a:p>
          <a:p>
            <a:pPr lvl="1">
              <a:lnSpc>
                <a:spcPct val="120000"/>
              </a:lnSpc>
            </a:pPr>
            <a:r>
              <a:rPr lang="en-US" sz="3200" dirty="0"/>
              <a:t>To start building buzz among the music industry and to attract new music artists to the concept, Hallmark provided sample products at the “AOL Style Suite” at the MTV VMAs. </a:t>
            </a:r>
          </a:p>
          <a:p>
            <a:pPr lvl="1">
              <a:lnSpc>
                <a:spcPct val="120000"/>
              </a:lnSpc>
            </a:pPr>
            <a:r>
              <a:rPr lang="en-US" sz="3200" dirty="0"/>
              <a:t>The sound cards were an unequivocal hit drawing comments. </a:t>
            </a:r>
          </a:p>
          <a:p>
            <a:pPr lvl="1">
              <a:lnSpc>
                <a:spcPct val="120000"/>
              </a:lnSpc>
            </a:pPr>
            <a:r>
              <a:rPr lang="en-US" sz="3200" dirty="0"/>
              <a:t>Several music executives expressed interest in having their label’s artists included in future song cards. </a:t>
            </a:r>
          </a:p>
          <a:p>
            <a:pPr lvl="1">
              <a:lnSpc>
                <a:spcPct val="120000"/>
              </a:lnSpc>
            </a:pPr>
            <a:r>
              <a:rPr lang="en-US" sz="3200" dirty="0"/>
              <a:t>To expand the buzz, celebrities ordered 100 holiday sound cards custom printed with a personal message to send to their friends and families. </a:t>
            </a:r>
          </a:p>
        </p:txBody>
      </p:sp>
    </p:spTree>
    <p:extLst>
      <p:ext uri="{BB962C8B-B14F-4D97-AF65-F5344CB8AC3E}">
        <p14:creationId xmlns:p14="http://schemas.microsoft.com/office/powerpoint/2010/main" val="34642804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Implementation </a:t>
            </a:r>
          </a:p>
        </p:txBody>
      </p:sp>
      <p:sp>
        <p:nvSpPr>
          <p:cNvPr id="3" name="Content Placeholder 2"/>
          <p:cNvSpPr>
            <a:spLocks noGrp="1"/>
          </p:cNvSpPr>
          <p:nvPr>
            <p:ph idx="1"/>
          </p:nvPr>
        </p:nvSpPr>
        <p:spPr/>
        <p:txBody>
          <a:bodyPr>
            <a:normAutofit/>
          </a:bodyPr>
          <a:lstStyle/>
          <a:p>
            <a:r>
              <a:rPr lang="en-US" sz="2000" dirty="0"/>
              <a:t>Strategy 4: Leveraging cards themselves (demonstrate key attributes of product and sound technology) to garner media attention</a:t>
            </a:r>
          </a:p>
          <a:p>
            <a:pPr lvl="1"/>
            <a:r>
              <a:rPr lang="en-US" sz="2000" dirty="0"/>
              <a:t>Tactic: Customized pitching</a:t>
            </a:r>
          </a:p>
          <a:p>
            <a:pPr lvl="2"/>
            <a:r>
              <a:rPr lang="en-US" sz="2000" dirty="0"/>
              <a:t>The team targeted media outlets with card samples and story ideas to fit their niche. </a:t>
            </a:r>
          </a:p>
          <a:p>
            <a:pPr lvl="2"/>
            <a:r>
              <a:rPr lang="en-US" sz="2000" dirty="0"/>
              <a:t>As the campaign progressed, the team also pitched the top selling cards, posting them similar to Billboard’s weekly music list. </a:t>
            </a:r>
          </a:p>
        </p:txBody>
      </p:sp>
    </p:spTree>
    <p:extLst>
      <p:ext uri="{BB962C8B-B14F-4D97-AF65-F5344CB8AC3E}">
        <p14:creationId xmlns:p14="http://schemas.microsoft.com/office/powerpoint/2010/main" val="4855830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C7E51C-1AD5-4F41-99C5-1A7A63F27CEF}"/>
              </a:ext>
            </a:extLst>
          </p:cNvPr>
          <p:cNvSpPr>
            <a:spLocks noGrp="1"/>
          </p:cNvSpPr>
          <p:nvPr>
            <p:ph type="title"/>
          </p:nvPr>
        </p:nvSpPr>
        <p:spPr/>
        <p:txBody>
          <a:bodyPr/>
          <a:lstStyle/>
          <a:p>
            <a:r>
              <a:rPr lang="en-US" sz="5400" dirty="0">
                <a:latin typeface="+mn-lt"/>
              </a:rPr>
              <a:t>4. Evaluation </a:t>
            </a:r>
          </a:p>
        </p:txBody>
      </p:sp>
      <p:sp>
        <p:nvSpPr>
          <p:cNvPr id="5" name="Text Placeholder 4">
            <a:extLst>
              <a:ext uri="{FF2B5EF4-FFF2-40B4-BE49-F238E27FC236}">
                <a16:creationId xmlns:a16="http://schemas.microsoft.com/office/drawing/2014/main" id="{8A30B342-FB9C-E346-891B-AFB940EF89C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400287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Sales </a:t>
            </a:r>
          </a:p>
        </p:txBody>
      </p:sp>
      <p:sp>
        <p:nvSpPr>
          <p:cNvPr id="3" name="Content Placeholder 2"/>
          <p:cNvSpPr>
            <a:spLocks noGrp="1"/>
          </p:cNvSpPr>
          <p:nvPr>
            <p:ph idx="1"/>
          </p:nvPr>
        </p:nvSpPr>
        <p:spPr/>
        <p:txBody>
          <a:bodyPr/>
          <a:lstStyle/>
          <a:p>
            <a:r>
              <a:rPr lang="en-US" dirty="0"/>
              <a:t>Song cards fueled a 9 percent increase in sales of everyday cards compared with 2005. </a:t>
            </a:r>
          </a:p>
          <a:p>
            <a:r>
              <a:rPr lang="en-US" dirty="0"/>
              <a:t>The growth continued past the launch in July 2006 and into the holidays, the busiest season for Hallmark. </a:t>
            </a:r>
          </a:p>
          <a:p>
            <a:pPr lvl="1"/>
            <a:r>
              <a:rPr lang="en-US" dirty="0"/>
              <a:t>Christmas card sales increased 10 percent.</a:t>
            </a:r>
          </a:p>
        </p:txBody>
      </p:sp>
    </p:spTree>
    <p:extLst>
      <p:ext uri="{BB962C8B-B14F-4D97-AF65-F5344CB8AC3E}">
        <p14:creationId xmlns:p14="http://schemas.microsoft.com/office/powerpoint/2010/main" val="6186913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Evaluation: Media exposure</a:t>
            </a:r>
          </a:p>
        </p:txBody>
      </p:sp>
      <p:sp>
        <p:nvSpPr>
          <p:cNvPr id="3" name="Content Placeholder 2"/>
          <p:cNvSpPr>
            <a:spLocks noGrp="1"/>
          </p:cNvSpPr>
          <p:nvPr>
            <p:ph idx="1"/>
          </p:nvPr>
        </p:nvSpPr>
        <p:spPr/>
        <p:txBody>
          <a:bodyPr>
            <a:normAutofit fontScale="70000" lnSpcReduction="20000"/>
          </a:bodyPr>
          <a:lstStyle/>
          <a:p>
            <a:pPr>
              <a:lnSpc>
                <a:spcPct val="120000"/>
              </a:lnSpc>
            </a:pPr>
            <a:r>
              <a:rPr lang="en-US" dirty="0"/>
              <a:t>The campaign successfully raised awareness via national and local television, radio, newspapers, magazines, and Internet. </a:t>
            </a:r>
          </a:p>
          <a:p>
            <a:pPr lvl="1">
              <a:lnSpc>
                <a:spcPct val="120000"/>
              </a:lnSpc>
            </a:pPr>
            <a:endParaRPr lang="en-US" dirty="0"/>
          </a:p>
          <a:p>
            <a:pPr lvl="1">
              <a:lnSpc>
                <a:spcPct val="120000"/>
              </a:lnSpc>
            </a:pPr>
            <a:r>
              <a:rPr lang="en-US" dirty="0"/>
              <a:t>Radio/TV resulted in more than 59 million impressions, including national hits on “The View,” “The CBS Early Show.” “CNN Headline News.”</a:t>
            </a:r>
          </a:p>
          <a:p>
            <a:pPr lvl="1">
              <a:lnSpc>
                <a:spcPct val="120000"/>
              </a:lnSpc>
            </a:pPr>
            <a:r>
              <a:rPr lang="en-US" dirty="0"/>
              <a:t>As part of the radio trade-for-mention program, the team secured more than 50 giveaways of 270 “box sets” resulting in 45 million media impression</a:t>
            </a:r>
            <a:r>
              <a:rPr lang="en-US"/>
              <a:t>. </a:t>
            </a:r>
            <a:endParaRPr lang="en-US" dirty="0"/>
          </a:p>
          <a:p>
            <a:pPr lvl="1">
              <a:lnSpc>
                <a:spcPct val="120000"/>
              </a:lnSpc>
            </a:pPr>
            <a:r>
              <a:rPr lang="en-US" dirty="0"/>
              <a:t>The print media resulted in nearly 50 million impression, including articles in key music industry publications such as </a:t>
            </a:r>
            <a:r>
              <a:rPr lang="en-US" i="1" dirty="0"/>
              <a:t>Billboard</a:t>
            </a:r>
            <a:r>
              <a:rPr lang="en-US" dirty="0"/>
              <a:t>, and </a:t>
            </a:r>
            <a:r>
              <a:rPr lang="en-US" i="1" dirty="0"/>
              <a:t>Rolling Stone</a:t>
            </a:r>
            <a:r>
              <a:rPr lang="en-US" dirty="0"/>
              <a:t>. </a:t>
            </a:r>
          </a:p>
        </p:txBody>
      </p:sp>
    </p:spTree>
    <p:extLst>
      <p:ext uri="{BB962C8B-B14F-4D97-AF65-F5344CB8AC3E}">
        <p14:creationId xmlns:p14="http://schemas.microsoft.com/office/powerpoint/2010/main" val="1451871295"/>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Infusion">
  <a:themeElements>
    <a:clrScheme name="Infusion">
      <a:dk1>
        <a:sysClr val="windowText" lastClr="000000"/>
      </a:dk1>
      <a:lt1>
        <a:sysClr val="window" lastClr="FFFFFF"/>
      </a:lt1>
      <a:dk2>
        <a:srgbClr val="2F1F58"/>
      </a:dk2>
      <a:lt2>
        <a:srgbClr val="B7A9E0"/>
      </a:lt2>
      <a:accent1>
        <a:srgbClr val="8C73D0"/>
      </a:accent1>
      <a:accent2>
        <a:srgbClr val="C2E8C4"/>
      </a:accent2>
      <a:accent3>
        <a:srgbClr val="C5A6E8"/>
      </a:accent3>
      <a:accent4>
        <a:srgbClr val="B45EC7"/>
      </a:accent4>
      <a:accent5>
        <a:srgbClr val="9FDAFB"/>
      </a:accent5>
      <a:accent6>
        <a:srgbClr val="95C5B0"/>
      </a:accent6>
      <a:hlink>
        <a:srgbClr val="744AE0"/>
      </a:hlink>
      <a:folHlink>
        <a:srgbClr val="8D8AD1"/>
      </a:folHlink>
    </a:clrScheme>
    <a:fontScheme name="Infusion">
      <a:majorFont>
        <a:latin typeface="Mistral"/>
        <a:ea typeface=""/>
        <a:cs typeface=""/>
        <a:font script="Jpan" typeface="ＤＦＰ行書体"/>
        <a:font script="Hans" typeface="宋体"/>
        <a:font script="Hant" typeface="新細明體"/>
      </a:majorFont>
      <a:minorFont>
        <a:latin typeface="Candara"/>
        <a:ea typeface=""/>
        <a:cs typeface=""/>
        <a:font script="Jpan" typeface="メイリオ"/>
        <a:font script="Hans" typeface="宋体"/>
        <a:font script="Hant" typeface="新細明體"/>
      </a:minorFont>
    </a:fontScheme>
    <a:fmtScheme name="Infusion">
      <a:fillStyleLst>
        <a:solidFill>
          <a:schemeClr val="phClr"/>
        </a:solidFill>
        <a:blipFill rotWithShape="1">
          <a:blip xmlns:r="http://schemas.openxmlformats.org/officeDocument/2006/relationships" r:embed="rId1">
            <a:duotone>
              <a:schemeClr val="phClr">
                <a:shade val="70000"/>
                <a:satMod val="120000"/>
              </a:schemeClr>
              <a:schemeClr val="phClr">
                <a:tint val="70000"/>
                <a:satMod val="300000"/>
                <a:lumMod val="125000"/>
              </a:schemeClr>
            </a:duotone>
          </a:blip>
          <a:tile tx="0" ty="0" sx="50000" sy="50000" flip="none" algn="tl"/>
        </a:blipFill>
        <a:blipFill rotWithShape="1">
          <a:blip xmlns:r="http://schemas.openxmlformats.org/officeDocument/2006/relationships" r:embed="rId2">
            <a:duotone>
              <a:schemeClr val="phClr">
                <a:shade val="70000"/>
                <a:satMod val="120000"/>
              </a:schemeClr>
              <a:schemeClr val="phClr">
                <a:tint val="70000"/>
                <a:satMod val="135000"/>
              </a:schemeClr>
            </a:duotone>
          </a:blip>
          <a:tile tx="0" ty="0" sx="40000" sy="40000" flip="none" algn="tl"/>
        </a:blipFill>
      </a:fillStyleLst>
      <a:lnStyleLst>
        <a:ln w="38100" cap="flat" cmpd="sng" algn="ctr">
          <a:solidFill>
            <a:schemeClr val="phClr">
              <a:alpha val="70000"/>
              <a:satMod val="105000"/>
            </a:schemeClr>
          </a:solidFill>
          <a:prstDash val="solid"/>
          <a:miter/>
        </a:ln>
        <a:ln w="50800" cap="flat" cmpd="sng" algn="ctr">
          <a:solidFill>
            <a:schemeClr val="phClr">
              <a:alpha val="50000"/>
            </a:schemeClr>
          </a:solidFill>
          <a:prstDash val="solid"/>
          <a:miter/>
        </a:ln>
        <a:ln w="88900" cap="flat" cmpd="sng" algn="ctr">
          <a:solidFill>
            <a:schemeClr val="phClr">
              <a:alpha val="40000"/>
            </a:schemeClr>
          </a:solidFill>
          <a:prstDash val="solid"/>
          <a:miter/>
        </a:ln>
      </a:lnStyleLst>
      <a:effectStyleLst>
        <a:effectStyle>
          <a:effectLst/>
        </a:effectStyle>
        <a:effectStyle>
          <a:effectLst>
            <a:outerShdw blurRad="38100" dist="25400" dir="5400000" rotWithShape="0">
              <a:srgbClr val="000000">
                <a:alpha val="50000"/>
              </a:srgbClr>
            </a:outerShdw>
          </a:effectLst>
        </a:effectStyle>
        <a:effectStyle>
          <a:effectLst>
            <a:innerShdw blurRad="190500" dir="13500000">
              <a:srgbClr val="000000">
                <a:alpha val="50000"/>
              </a:srgbClr>
            </a:innerShdw>
            <a:outerShdw blurRad="38100" dist="25400" dir="5400000" rotWithShape="0">
              <a:srgbClr val="000000">
                <a:alpha val="50000"/>
              </a:srgbClr>
            </a:outerShdw>
          </a:effectLst>
        </a:effectStyle>
      </a:effectStyleLst>
      <a:bgFillStyleLst>
        <a:blipFill rotWithShape="1">
          <a:blip xmlns:r="http://schemas.openxmlformats.org/officeDocument/2006/relationships" r:embed="rId3">
            <a:duotone>
              <a:schemeClr val="phClr">
                <a:shade val="70000"/>
                <a:satMod val="500000"/>
                <a:lumMod val="50000"/>
              </a:schemeClr>
              <a:schemeClr val="phClr">
                <a:satMod val="800000"/>
                <a:lumMod val="250000"/>
              </a:schemeClr>
            </a:duotone>
          </a:blip>
          <a:stretch/>
        </a:blipFill>
        <a:blipFill rotWithShape="1">
          <a:blip xmlns:r="http://schemas.openxmlformats.org/officeDocument/2006/relationships" r:embed="rId4">
            <a:duotone>
              <a:schemeClr val="phClr">
                <a:shade val="70000"/>
                <a:satMod val="500000"/>
                <a:lumMod val="50000"/>
              </a:schemeClr>
              <a:schemeClr val="phClr">
                <a:satMod val="800000"/>
                <a:lumMod val="250000"/>
              </a:schemeClr>
            </a:duotone>
          </a:blip>
          <a:stretch/>
        </a:blipFill>
        <a:blipFill rotWithShape="1">
          <a:blip xmlns:r="http://schemas.openxmlformats.org/officeDocument/2006/relationships" r:embed="rId5">
            <a:duotone>
              <a:schemeClr val="phClr">
                <a:shade val="70000"/>
                <a:satMod val="500000"/>
                <a:lumMod val="50000"/>
              </a:schemeClr>
              <a:schemeClr val="phClr">
                <a:satMod val="800000"/>
                <a:lumMod val="2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Infusion.thmx</Template>
  <TotalTime>147</TotalTime>
  <Words>1148</Words>
  <Application>Microsoft Macintosh PowerPoint</Application>
  <PresentationFormat>On-screen Show (4:3)</PresentationFormat>
  <Paragraphs>95</Paragraphs>
  <Slides>25</Slides>
  <Notes>0</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Candara</vt:lpstr>
      <vt:lpstr>Mistral</vt:lpstr>
      <vt:lpstr>Infusion</vt:lpstr>
      <vt:lpstr>Hallmark Sound Card Product Launch:  Sweet Music </vt:lpstr>
      <vt:lpstr>Watch this first! Click play button </vt:lpstr>
      <vt:lpstr>Here is another one!</vt:lpstr>
      <vt:lpstr>Overview of the campaign </vt:lpstr>
      <vt:lpstr>Overview of the campaign </vt:lpstr>
      <vt:lpstr>Overview of the campaign </vt:lpstr>
      <vt:lpstr>1. Research </vt:lpstr>
      <vt:lpstr>Research  </vt:lpstr>
      <vt:lpstr>Research findings </vt:lpstr>
      <vt:lpstr>Research findings </vt:lpstr>
      <vt:lpstr>Research findings</vt:lpstr>
      <vt:lpstr>Research findings</vt:lpstr>
      <vt:lpstr>2. Planning &amp; Programming</vt:lpstr>
      <vt:lpstr>Planning: Goals </vt:lpstr>
      <vt:lpstr>Planning </vt:lpstr>
      <vt:lpstr>Planning: Strategies</vt:lpstr>
      <vt:lpstr>3.Implementation</vt:lpstr>
      <vt:lpstr>Implementation </vt:lpstr>
      <vt:lpstr>Implementation </vt:lpstr>
      <vt:lpstr>Implementation </vt:lpstr>
      <vt:lpstr>Implementation </vt:lpstr>
      <vt:lpstr>Implementation </vt:lpstr>
      <vt:lpstr>4. Evaluation </vt:lpstr>
      <vt:lpstr>Evaluation: Sales </vt:lpstr>
      <vt:lpstr>Evaluation: Media exposure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Hallmark Sound Card Product Launch:  Sweet Music </dc:title>
  <dc:creator>Eun Go</dc:creator>
  <cp:lastModifiedBy>Microsoft Office User</cp:lastModifiedBy>
  <cp:revision>39</cp:revision>
  <dcterms:created xsi:type="dcterms:W3CDTF">2018-04-22T00:25:08Z</dcterms:created>
  <dcterms:modified xsi:type="dcterms:W3CDTF">2020-11-26T04:15:36Z</dcterms:modified>
</cp:coreProperties>
</file>